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6" r:id="rId2"/>
    <p:sldId id="713" r:id="rId3"/>
    <p:sldId id="614" r:id="rId4"/>
    <p:sldId id="663" r:id="rId5"/>
    <p:sldId id="714" r:id="rId6"/>
    <p:sldId id="658" r:id="rId7"/>
    <p:sldId id="660" r:id="rId8"/>
    <p:sldId id="618" r:id="rId9"/>
    <p:sldId id="716" r:id="rId10"/>
    <p:sldId id="717" r:id="rId11"/>
    <p:sldId id="718" r:id="rId12"/>
    <p:sldId id="719" r:id="rId13"/>
    <p:sldId id="715" r:id="rId14"/>
    <p:sldId id="587" r:id="rId15"/>
    <p:sldId id="594" r:id="rId16"/>
    <p:sldId id="621" r:id="rId17"/>
    <p:sldId id="622" r:id="rId18"/>
    <p:sldId id="686" r:id="rId19"/>
    <p:sldId id="720" r:id="rId20"/>
    <p:sldId id="628" r:id="rId21"/>
    <p:sldId id="685" r:id="rId22"/>
    <p:sldId id="689" r:id="rId23"/>
    <p:sldId id="722" r:id="rId24"/>
    <p:sldId id="672" r:id="rId25"/>
    <p:sldId id="624" r:id="rId26"/>
    <p:sldId id="625" r:id="rId27"/>
    <p:sldId id="712" r:id="rId28"/>
    <p:sldId id="723" r:id="rId29"/>
    <p:sldId id="637" r:id="rId30"/>
    <p:sldId id="692" r:id="rId31"/>
    <p:sldId id="693" r:id="rId32"/>
    <p:sldId id="694" r:id="rId33"/>
    <p:sldId id="639" r:id="rId34"/>
    <p:sldId id="640" r:id="rId35"/>
    <p:sldId id="690" r:id="rId36"/>
    <p:sldId id="691" r:id="rId37"/>
    <p:sldId id="724" r:id="rId38"/>
    <p:sldId id="673" r:id="rId39"/>
    <p:sldId id="676" r:id="rId40"/>
    <p:sldId id="696" r:id="rId41"/>
    <p:sldId id="674" r:id="rId42"/>
    <p:sldId id="644" r:id="rId43"/>
    <p:sldId id="699" r:id="rId44"/>
    <p:sldId id="700" r:id="rId45"/>
    <p:sldId id="701" r:id="rId46"/>
    <p:sldId id="710" r:id="rId47"/>
    <p:sldId id="702" r:id="rId48"/>
    <p:sldId id="711" r:id="rId49"/>
    <p:sldId id="703" r:id="rId50"/>
    <p:sldId id="704" r:id="rId51"/>
    <p:sldId id="706" r:id="rId52"/>
    <p:sldId id="707" r:id="rId53"/>
    <p:sldId id="726" r:id="rId54"/>
    <p:sldId id="705" r:id="rId55"/>
    <p:sldId id="708" r:id="rId56"/>
    <p:sldId id="709" r:id="rId57"/>
    <p:sldId id="652" r:id="rId58"/>
    <p:sldId id="653" r:id="rId59"/>
    <p:sldId id="654" r:id="rId60"/>
    <p:sldId id="697" r:id="rId61"/>
    <p:sldId id="655" r:id="rId62"/>
    <p:sldId id="698" r:id="rId63"/>
    <p:sldId id="656" r:id="rId64"/>
    <p:sldId id="657" r:id="rId65"/>
    <p:sldId id="520" r:id="rId66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77" autoAdjust="0"/>
    <p:restoredTop sz="94660"/>
  </p:normalViewPr>
  <p:slideViewPr>
    <p:cSldViewPr snapToGrid="0">
      <p:cViewPr varScale="1">
        <p:scale>
          <a:sx n="92" d="100"/>
          <a:sy n="92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C7E967-59D5-4AC7-B7E3-5AE1E3095BCC}" type="doc">
      <dgm:prSet loTypeId="urn:microsoft.com/office/officeart/2005/8/layout/hierarchy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875B895A-BE6D-4710-A64A-04F62A29854D}">
      <dgm:prSet phldrT="[文字]" custT="1"/>
      <dgm:spPr/>
      <dgm:t>
        <a:bodyPr/>
        <a:lstStyle/>
        <a:p>
          <a:r>
            <a:rPr lang="zh-TW" altLang="en-US" sz="3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當國力不佳、對外只能換取妥協的和平</a:t>
          </a:r>
          <a:endParaRPr lang="zh-TW" altLang="en-US" sz="3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C33908A-F0E9-42AB-8D2D-35D09219A0E2}" type="parTrans" cxnId="{C856B514-C8D6-41D6-86AD-2DEC70FB9775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13F1D6B-39A8-4ED8-9BA8-C6F52B2E8F18}" type="sibTrans" cxnId="{C856B514-C8D6-41D6-86AD-2DEC70FB9775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236DABB-090A-4B50-984B-411ED5A64345}">
      <dgm:prSet phldrT="[文字]" custT="1"/>
      <dgm:spPr/>
      <dgm:t>
        <a:bodyPr/>
        <a:lstStyle/>
        <a:p>
          <a:r>
            <a:rPr lang="zh-TW" altLang="en-US" sz="36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積弱不振</a:t>
          </a:r>
          <a:endParaRPr lang="zh-TW" altLang="en-US" sz="36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175DC8A-301C-42CA-AE57-8A852E7D6510}" type="parTrans" cxnId="{4F6A3032-1F55-406D-880C-B4DB4376096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15D6DA5-B5D0-4147-8DF9-E145FCFD987B}" type="sibTrans" cxnId="{4F6A3032-1F55-406D-880C-B4DB4376096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FD16D2D-15CD-4395-BDF5-040B4C07560B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陳喬兵變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67920E0-F765-4FA1-B32B-35494022A619}" type="parTrans" cxnId="{F31BE559-506F-4B86-B53A-77B5C8721518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F972721-767D-4003-BA21-F9602633C36E}" type="sibTrans" cxnId="{F31BE559-506F-4B86-B53A-77B5C8721518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6E3E34A-3A95-4EF3-A757-8812F34A22C4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收回兵權</a:t>
          </a:r>
          <a:endParaRPr lang="en-US" altLang="zh-TW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4AE53FD-5A0B-4C32-9E61-ACB709E000F1}" type="parTrans" cxnId="{671075D3-E065-4E3A-93B7-091E0AB08077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21933D8-46D2-4EEE-874F-E6106BACE663}" type="sibTrans" cxnId="{671075D3-E065-4E3A-93B7-091E0AB08077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E88024E-C631-43DA-A8F8-09D66C229121}">
      <dgm:prSet phldrT="[文字]" custT="1"/>
      <dgm:spPr/>
      <dgm:t>
        <a:bodyPr/>
        <a:lstStyle/>
        <a:p>
          <a:r>
            <a:rPr lang="zh-TW" altLang="en-US" sz="36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虛弱和平</a:t>
          </a:r>
          <a:endParaRPr lang="zh-TW" altLang="en-US" sz="36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635713E-5439-4ABD-970E-A85B0AF0F753}" type="parTrans" cxnId="{73456366-EA00-4834-A8A2-7BC92D6EDB5A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BDDDFF9-2415-438E-915D-96E7AC4F943F}" type="sibTrans" cxnId="{73456366-EA00-4834-A8A2-7BC92D6EDB5A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BC1240A-87B6-4AD5-8775-4F0136AAFDCF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與遼國：澶淵之盟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133F5BA-78C9-4E0E-9F1A-4BF1F4269E25}" type="parTrans" cxnId="{FDAC3F4C-7135-4EE6-A87A-EEEDAF703032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57D55A6-3342-4381-8160-F8A8C4BF6F3E}" type="sibTrans" cxnId="{FDAC3F4C-7135-4EE6-A87A-EEEDAF703032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E9AB4F-C61A-47AA-B1F4-FD86D2FDBFAB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與西夏：財物和平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89EF6F0-4C44-48BC-8AD4-8816FB7745A1}" type="parTrans" cxnId="{4E1C2508-8EC7-4FFB-A1CA-43870A265019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0791A8F-679F-4397-A683-D053427C77F2}" type="sibTrans" cxnId="{4E1C2508-8EC7-4FFB-A1CA-43870A265019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AF9450C-B661-4CAB-BC47-E57C307F2DB0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文多武少</a:t>
          </a:r>
          <a:endParaRPr lang="en-US" altLang="zh-TW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E7E4DC3-0383-47B9-855C-D7FF21BDCB63}" type="parTrans" cxnId="{38F9FA5F-6354-4C02-9933-6778EAA1C4DE}">
      <dgm:prSet/>
      <dgm:spPr/>
      <dgm:t>
        <a:bodyPr/>
        <a:lstStyle/>
        <a:p>
          <a:endParaRPr lang="zh-TW" altLang="en-US"/>
        </a:p>
      </dgm:t>
    </dgm:pt>
    <dgm:pt modelId="{4FF8B410-0124-42F6-9555-572BABDD3CDA}" type="sibTrans" cxnId="{38F9FA5F-6354-4C02-9933-6778EAA1C4DE}">
      <dgm:prSet/>
      <dgm:spPr/>
      <dgm:t>
        <a:bodyPr/>
        <a:lstStyle/>
        <a:p>
          <a:endParaRPr lang="zh-TW" altLang="en-US"/>
        </a:p>
      </dgm:t>
    </dgm:pt>
    <dgm:pt modelId="{D0A0D2EC-338F-46C4-81F5-750ABB4C81FA}" type="pres">
      <dgm:prSet presAssocID="{87C7E967-59D5-4AC7-B7E3-5AE1E3095BC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3CB33273-F56F-416C-80F4-6869A679F8ED}" type="pres">
      <dgm:prSet presAssocID="{875B895A-BE6D-4710-A64A-04F62A29854D}" presName="vertOne" presStyleCnt="0"/>
      <dgm:spPr/>
    </dgm:pt>
    <dgm:pt modelId="{523A20C9-C5AC-49C8-8FDF-625D365BC526}" type="pres">
      <dgm:prSet presAssocID="{875B895A-BE6D-4710-A64A-04F62A29854D}" presName="txOne" presStyleLbl="node0" presStyleIdx="0" presStyleCnt="1" custLinFactNeighborX="-10283" custLinFactNeighborY="901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6A787B8-2B7B-480B-B72B-0B2E7AC82AA6}" type="pres">
      <dgm:prSet presAssocID="{875B895A-BE6D-4710-A64A-04F62A29854D}" presName="parTransOne" presStyleCnt="0"/>
      <dgm:spPr/>
    </dgm:pt>
    <dgm:pt modelId="{60604278-9EB1-49C2-A440-FF14F260C28E}" type="pres">
      <dgm:prSet presAssocID="{875B895A-BE6D-4710-A64A-04F62A29854D}" presName="horzOne" presStyleCnt="0"/>
      <dgm:spPr/>
    </dgm:pt>
    <dgm:pt modelId="{8D709C4C-1033-475E-B7B8-1304C9BB788C}" type="pres">
      <dgm:prSet presAssocID="{7236DABB-090A-4B50-984B-411ED5A64345}" presName="vertTwo" presStyleCnt="0"/>
      <dgm:spPr/>
    </dgm:pt>
    <dgm:pt modelId="{841F2868-1B65-4D25-A4CB-AC8B3246C330}" type="pres">
      <dgm:prSet presAssocID="{7236DABB-090A-4B50-984B-411ED5A64345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EE09758-57D8-4D01-A922-C5A6920E8F75}" type="pres">
      <dgm:prSet presAssocID="{7236DABB-090A-4B50-984B-411ED5A64345}" presName="parTransTwo" presStyleCnt="0"/>
      <dgm:spPr/>
    </dgm:pt>
    <dgm:pt modelId="{20F0478B-3CA3-4DB6-A07B-463C28F002DD}" type="pres">
      <dgm:prSet presAssocID="{7236DABB-090A-4B50-984B-411ED5A64345}" presName="horzTwo" presStyleCnt="0"/>
      <dgm:spPr/>
    </dgm:pt>
    <dgm:pt modelId="{B3FAA7A2-3AB4-4016-9985-67891E668529}" type="pres">
      <dgm:prSet presAssocID="{4FD16D2D-15CD-4395-BDF5-040B4C07560B}" presName="vertThree" presStyleCnt="0"/>
      <dgm:spPr/>
    </dgm:pt>
    <dgm:pt modelId="{0AF478AA-7592-4936-A9BE-EA4A9D0C37B3}" type="pres">
      <dgm:prSet presAssocID="{4FD16D2D-15CD-4395-BDF5-040B4C07560B}" presName="txThree" presStyleLbl="node3" presStyleIdx="0" presStyleCnt="5" custScaleX="6994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859693A-9367-45B4-8315-9219C877BBD4}" type="pres">
      <dgm:prSet presAssocID="{4FD16D2D-15CD-4395-BDF5-040B4C07560B}" presName="horzThree" presStyleCnt="0"/>
      <dgm:spPr/>
    </dgm:pt>
    <dgm:pt modelId="{DCF1540D-CDC2-48EC-958B-35A1B915E81B}" type="pres">
      <dgm:prSet presAssocID="{9F972721-767D-4003-BA21-F9602633C36E}" presName="sibSpaceThree" presStyleCnt="0"/>
      <dgm:spPr/>
    </dgm:pt>
    <dgm:pt modelId="{48EBC8E9-008D-4BFC-8419-0B8824B513F5}" type="pres">
      <dgm:prSet presAssocID="{C6E3E34A-3A95-4EF3-A757-8812F34A22C4}" presName="vertThree" presStyleCnt="0"/>
      <dgm:spPr/>
    </dgm:pt>
    <dgm:pt modelId="{9DA22281-384E-4EF7-8EC1-2FE58860CFD4}" type="pres">
      <dgm:prSet presAssocID="{C6E3E34A-3A95-4EF3-A757-8812F34A22C4}" presName="txThree" presStyleLbl="node3" presStyleIdx="1" presStyleCnt="5" custScaleX="6811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4BA1BD5-7202-4689-A890-DD725DBD23B7}" type="pres">
      <dgm:prSet presAssocID="{C6E3E34A-3A95-4EF3-A757-8812F34A22C4}" presName="horzThree" presStyleCnt="0"/>
      <dgm:spPr/>
    </dgm:pt>
    <dgm:pt modelId="{9DC877DE-5521-4E5F-81A9-7533738A4D67}" type="pres">
      <dgm:prSet presAssocID="{821933D8-46D2-4EEE-874F-E6106BACE663}" presName="sibSpaceThree" presStyleCnt="0"/>
      <dgm:spPr/>
    </dgm:pt>
    <dgm:pt modelId="{3198A1DE-1106-4DAC-85EC-1694884837C7}" type="pres">
      <dgm:prSet presAssocID="{FAF9450C-B661-4CAB-BC47-E57C307F2DB0}" presName="vertThree" presStyleCnt="0"/>
      <dgm:spPr/>
    </dgm:pt>
    <dgm:pt modelId="{EC2B3389-1C91-4F16-9C42-8B8583C0539C}" type="pres">
      <dgm:prSet presAssocID="{FAF9450C-B661-4CAB-BC47-E57C307F2DB0}" presName="txThree" presStyleLbl="node3" presStyleIdx="2" presStyleCnt="5" custScaleX="6394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13487EE-6DB9-433A-BCA3-0775BE0B1E26}" type="pres">
      <dgm:prSet presAssocID="{FAF9450C-B661-4CAB-BC47-E57C307F2DB0}" presName="horzThree" presStyleCnt="0"/>
      <dgm:spPr/>
    </dgm:pt>
    <dgm:pt modelId="{BBECA891-E40C-4226-942D-B73FE2A4C053}" type="pres">
      <dgm:prSet presAssocID="{715D6DA5-B5D0-4147-8DF9-E145FCFD987B}" presName="sibSpaceTwo" presStyleCnt="0"/>
      <dgm:spPr/>
    </dgm:pt>
    <dgm:pt modelId="{CE799688-88F1-4B0D-9DBE-844A72BD358A}" type="pres">
      <dgm:prSet presAssocID="{CE88024E-C631-43DA-A8F8-09D66C229121}" presName="vertTwo" presStyleCnt="0"/>
      <dgm:spPr/>
    </dgm:pt>
    <dgm:pt modelId="{B7B97C32-DA81-4642-9ACD-8CB53FA668B5}" type="pres">
      <dgm:prSet presAssocID="{CE88024E-C631-43DA-A8F8-09D66C229121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EF08144-1514-4DDD-ADEF-CAD3D42049F7}" type="pres">
      <dgm:prSet presAssocID="{CE88024E-C631-43DA-A8F8-09D66C229121}" presName="parTransTwo" presStyleCnt="0"/>
      <dgm:spPr/>
    </dgm:pt>
    <dgm:pt modelId="{6FBB3E06-BAF7-4272-A632-6B7B98555FC6}" type="pres">
      <dgm:prSet presAssocID="{CE88024E-C631-43DA-A8F8-09D66C229121}" presName="horzTwo" presStyleCnt="0"/>
      <dgm:spPr/>
    </dgm:pt>
    <dgm:pt modelId="{E256AB48-E24F-4F8F-89BC-F8851CC8EED2}" type="pres">
      <dgm:prSet presAssocID="{DBC1240A-87B6-4AD5-8775-4F0136AAFDCF}" presName="vertThree" presStyleCnt="0"/>
      <dgm:spPr/>
    </dgm:pt>
    <dgm:pt modelId="{93D8306B-4FB2-439C-85BA-093EA3E5486F}" type="pres">
      <dgm:prSet presAssocID="{DBC1240A-87B6-4AD5-8775-4F0136AAFDCF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7477DAA-E8BB-4330-A132-1A51DB247A44}" type="pres">
      <dgm:prSet presAssocID="{DBC1240A-87B6-4AD5-8775-4F0136AAFDCF}" presName="horzThree" presStyleCnt="0"/>
      <dgm:spPr/>
    </dgm:pt>
    <dgm:pt modelId="{13B50C47-3D81-440D-B8BD-050241661640}" type="pres">
      <dgm:prSet presAssocID="{757D55A6-3342-4381-8160-F8A8C4BF6F3E}" presName="sibSpaceThree" presStyleCnt="0"/>
      <dgm:spPr/>
    </dgm:pt>
    <dgm:pt modelId="{4F091D72-D033-4AC1-BC4C-E446F1125C33}" type="pres">
      <dgm:prSet presAssocID="{55E9AB4F-C61A-47AA-B1F4-FD86D2FDBFAB}" presName="vertThree" presStyleCnt="0"/>
      <dgm:spPr/>
    </dgm:pt>
    <dgm:pt modelId="{55E7F4E7-F809-4D2E-8245-1000759DD9BA}" type="pres">
      <dgm:prSet presAssocID="{55E9AB4F-C61A-47AA-B1F4-FD86D2FDBFAB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0A64A31-9755-4668-BFC6-304C65DB50A2}" type="pres">
      <dgm:prSet presAssocID="{55E9AB4F-C61A-47AA-B1F4-FD86D2FDBFAB}" presName="horzThree" presStyleCnt="0"/>
      <dgm:spPr/>
    </dgm:pt>
  </dgm:ptLst>
  <dgm:cxnLst>
    <dgm:cxn modelId="{6D9F0A1B-A869-471E-A7C1-A37EDB749BAB}" type="presOf" srcId="{55E9AB4F-C61A-47AA-B1F4-FD86D2FDBFAB}" destId="{55E7F4E7-F809-4D2E-8245-1000759DD9BA}" srcOrd="0" destOrd="0" presId="urn:microsoft.com/office/officeart/2005/8/layout/hierarchy4"/>
    <dgm:cxn modelId="{73456366-EA00-4834-A8A2-7BC92D6EDB5A}" srcId="{875B895A-BE6D-4710-A64A-04F62A29854D}" destId="{CE88024E-C631-43DA-A8F8-09D66C229121}" srcOrd="1" destOrd="0" parTransId="{3635713E-5439-4ABD-970E-A85B0AF0F753}" sibTransId="{2BDDDFF9-2415-438E-915D-96E7AC4F943F}"/>
    <dgm:cxn modelId="{4E1C2508-8EC7-4FFB-A1CA-43870A265019}" srcId="{CE88024E-C631-43DA-A8F8-09D66C229121}" destId="{55E9AB4F-C61A-47AA-B1F4-FD86D2FDBFAB}" srcOrd="1" destOrd="0" parTransId="{089EF6F0-4C44-48BC-8AD4-8816FB7745A1}" sibTransId="{30791A8F-679F-4397-A683-D053427C77F2}"/>
    <dgm:cxn modelId="{38F9FA5F-6354-4C02-9933-6778EAA1C4DE}" srcId="{7236DABB-090A-4B50-984B-411ED5A64345}" destId="{FAF9450C-B661-4CAB-BC47-E57C307F2DB0}" srcOrd="2" destOrd="0" parTransId="{1E7E4DC3-0383-47B9-855C-D7FF21BDCB63}" sibTransId="{4FF8B410-0124-42F6-9555-572BABDD3CDA}"/>
    <dgm:cxn modelId="{FDAC3F4C-7135-4EE6-A87A-EEEDAF703032}" srcId="{CE88024E-C631-43DA-A8F8-09D66C229121}" destId="{DBC1240A-87B6-4AD5-8775-4F0136AAFDCF}" srcOrd="0" destOrd="0" parTransId="{9133F5BA-78C9-4E0E-9F1A-4BF1F4269E25}" sibTransId="{757D55A6-3342-4381-8160-F8A8C4BF6F3E}"/>
    <dgm:cxn modelId="{24D80974-B632-4DAD-88EE-82F4172985C2}" type="presOf" srcId="{875B895A-BE6D-4710-A64A-04F62A29854D}" destId="{523A20C9-C5AC-49C8-8FDF-625D365BC526}" srcOrd="0" destOrd="0" presId="urn:microsoft.com/office/officeart/2005/8/layout/hierarchy4"/>
    <dgm:cxn modelId="{C856B514-C8D6-41D6-86AD-2DEC70FB9775}" srcId="{87C7E967-59D5-4AC7-B7E3-5AE1E3095BCC}" destId="{875B895A-BE6D-4710-A64A-04F62A29854D}" srcOrd="0" destOrd="0" parTransId="{CC33908A-F0E9-42AB-8D2D-35D09219A0E2}" sibTransId="{F13F1D6B-39A8-4ED8-9BA8-C6F52B2E8F18}"/>
    <dgm:cxn modelId="{CC211C9A-5FEE-40AC-8D5C-33527C5CD6F8}" type="presOf" srcId="{DBC1240A-87B6-4AD5-8775-4F0136AAFDCF}" destId="{93D8306B-4FB2-439C-85BA-093EA3E5486F}" srcOrd="0" destOrd="0" presId="urn:microsoft.com/office/officeart/2005/8/layout/hierarchy4"/>
    <dgm:cxn modelId="{D3BF4CDF-CE5F-4EBE-A40D-45438DA377BC}" type="presOf" srcId="{87C7E967-59D5-4AC7-B7E3-5AE1E3095BCC}" destId="{D0A0D2EC-338F-46C4-81F5-750ABB4C81FA}" srcOrd="0" destOrd="0" presId="urn:microsoft.com/office/officeart/2005/8/layout/hierarchy4"/>
    <dgm:cxn modelId="{F31BE559-506F-4B86-B53A-77B5C8721518}" srcId="{7236DABB-090A-4B50-984B-411ED5A64345}" destId="{4FD16D2D-15CD-4395-BDF5-040B4C07560B}" srcOrd="0" destOrd="0" parTransId="{A67920E0-F765-4FA1-B32B-35494022A619}" sibTransId="{9F972721-767D-4003-BA21-F9602633C36E}"/>
    <dgm:cxn modelId="{4F6A3032-1F55-406D-880C-B4DB43760963}" srcId="{875B895A-BE6D-4710-A64A-04F62A29854D}" destId="{7236DABB-090A-4B50-984B-411ED5A64345}" srcOrd="0" destOrd="0" parTransId="{3175DC8A-301C-42CA-AE57-8A852E7D6510}" sibTransId="{715D6DA5-B5D0-4147-8DF9-E145FCFD987B}"/>
    <dgm:cxn modelId="{FD658234-182B-43C9-8FCF-021642BB74AA}" type="presOf" srcId="{7236DABB-090A-4B50-984B-411ED5A64345}" destId="{841F2868-1B65-4D25-A4CB-AC8B3246C330}" srcOrd="0" destOrd="0" presId="urn:microsoft.com/office/officeart/2005/8/layout/hierarchy4"/>
    <dgm:cxn modelId="{671075D3-E065-4E3A-93B7-091E0AB08077}" srcId="{7236DABB-090A-4B50-984B-411ED5A64345}" destId="{C6E3E34A-3A95-4EF3-A757-8812F34A22C4}" srcOrd="1" destOrd="0" parTransId="{C4AE53FD-5A0B-4C32-9E61-ACB709E000F1}" sibTransId="{821933D8-46D2-4EEE-874F-E6106BACE663}"/>
    <dgm:cxn modelId="{6C8814CE-8F8B-490E-8AB4-A1C8ACFB92FD}" type="presOf" srcId="{CE88024E-C631-43DA-A8F8-09D66C229121}" destId="{B7B97C32-DA81-4642-9ACD-8CB53FA668B5}" srcOrd="0" destOrd="0" presId="urn:microsoft.com/office/officeart/2005/8/layout/hierarchy4"/>
    <dgm:cxn modelId="{8F04E3AF-511E-44E5-BC12-F8BD3BEA46F6}" type="presOf" srcId="{FAF9450C-B661-4CAB-BC47-E57C307F2DB0}" destId="{EC2B3389-1C91-4F16-9C42-8B8583C0539C}" srcOrd="0" destOrd="0" presId="urn:microsoft.com/office/officeart/2005/8/layout/hierarchy4"/>
    <dgm:cxn modelId="{6EB44157-F48A-4610-B354-F71E1D4CDB6D}" type="presOf" srcId="{C6E3E34A-3A95-4EF3-A757-8812F34A22C4}" destId="{9DA22281-384E-4EF7-8EC1-2FE58860CFD4}" srcOrd="0" destOrd="0" presId="urn:microsoft.com/office/officeart/2005/8/layout/hierarchy4"/>
    <dgm:cxn modelId="{451B8184-5CCA-4EC0-8813-2544004EF0CB}" type="presOf" srcId="{4FD16D2D-15CD-4395-BDF5-040B4C07560B}" destId="{0AF478AA-7592-4936-A9BE-EA4A9D0C37B3}" srcOrd="0" destOrd="0" presId="urn:microsoft.com/office/officeart/2005/8/layout/hierarchy4"/>
    <dgm:cxn modelId="{C7E52FFE-3EC4-494A-82DA-06F3A8FAB0A0}" type="presParOf" srcId="{D0A0D2EC-338F-46C4-81F5-750ABB4C81FA}" destId="{3CB33273-F56F-416C-80F4-6869A679F8ED}" srcOrd="0" destOrd="0" presId="urn:microsoft.com/office/officeart/2005/8/layout/hierarchy4"/>
    <dgm:cxn modelId="{B0CB2F14-15F3-4F04-AE75-BBE72127C934}" type="presParOf" srcId="{3CB33273-F56F-416C-80F4-6869A679F8ED}" destId="{523A20C9-C5AC-49C8-8FDF-625D365BC526}" srcOrd="0" destOrd="0" presId="urn:microsoft.com/office/officeart/2005/8/layout/hierarchy4"/>
    <dgm:cxn modelId="{BD777378-7B67-42F1-B3F9-182CC2F23218}" type="presParOf" srcId="{3CB33273-F56F-416C-80F4-6869A679F8ED}" destId="{16A787B8-2B7B-480B-B72B-0B2E7AC82AA6}" srcOrd="1" destOrd="0" presId="urn:microsoft.com/office/officeart/2005/8/layout/hierarchy4"/>
    <dgm:cxn modelId="{1B928F57-96FA-4751-AA1A-74075B301091}" type="presParOf" srcId="{3CB33273-F56F-416C-80F4-6869A679F8ED}" destId="{60604278-9EB1-49C2-A440-FF14F260C28E}" srcOrd="2" destOrd="0" presId="urn:microsoft.com/office/officeart/2005/8/layout/hierarchy4"/>
    <dgm:cxn modelId="{6EF0C93A-9901-40C5-B404-349F0B91200C}" type="presParOf" srcId="{60604278-9EB1-49C2-A440-FF14F260C28E}" destId="{8D709C4C-1033-475E-B7B8-1304C9BB788C}" srcOrd="0" destOrd="0" presId="urn:microsoft.com/office/officeart/2005/8/layout/hierarchy4"/>
    <dgm:cxn modelId="{B58729FE-FCD1-47CD-A9C5-3BE052D9BAA3}" type="presParOf" srcId="{8D709C4C-1033-475E-B7B8-1304C9BB788C}" destId="{841F2868-1B65-4D25-A4CB-AC8B3246C330}" srcOrd="0" destOrd="0" presId="urn:microsoft.com/office/officeart/2005/8/layout/hierarchy4"/>
    <dgm:cxn modelId="{EBE82F5E-51EB-4CB5-A2BC-2CEF92AA145F}" type="presParOf" srcId="{8D709C4C-1033-475E-B7B8-1304C9BB788C}" destId="{8EE09758-57D8-4D01-A922-C5A6920E8F75}" srcOrd="1" destOrd="0" presId="urn:microsoft.com/office/officeart/2005/8/layout/hierarchy4"/>
    <dgm:cxn modelId="{D97A7E41-5824-4F42-933F-73D1734FE388}" type="presParOf" srcId="{8D709C4C-1033-475E-B7B8-1304C9BB788C}" destId="{20F0478B-3CA3-4DB6-A07B-463C28F002DD}" srcOrd="2" destOrd="0" presId="urn:microsoft.com/office/officeart/2005/8/layout/hierarchy4"/>
    <dgm:cxn modelId="{C7A5AD0B-16A8-4ABF-AC1B-F019DFA8F1E1}" type="presParOf" srcId="{20F0478B-3CA3-4DB6-A07B-463C28F002DD}" destId="{B3FAA7A2-3AB4-4016-9985-67891E668529}" srcOrd="0" destOrd="0" presId="urn:microsoft.com/office/officeart/2005/8/layout/hierarchy4"/>
    <dgm:cxn modelId="{A4A03554-822C-42E0-BD54-D0FB4F3FD44B}" type="presParOf" srcId="{B3FAA7A2-3AB4-4016-9985-67891E668529}" destId="{0AF478AA-7592-4936-A9BE-EA4A9D0C37B3}" srcOrd="0" destOrd="0" presId="urn:microsoft.com/office/officeart/2005/8/layout/hierarchy4"/>
    <dgm:cxn modelId="{9A0CF6C4-9D79-42C1-888C-EC0D7787EF3F}" type="presParOf" srcId="{B3FAA7A2-3AB4-4016-9985-67891E668529}" destId="{1859693A-9367-45B4-8315-9219C877BBD4}" srcOrd="1" destOrd="0" presId="urn:microsoft.com/office/officeart/2005/8/layout/hierarchy4"/>
    <dgm:cxn modelId="{AC823C84-6CDD-4C13-AD54-67BFC6D8B117}" type="presParOf" srcId="{20F0478B-3CA3-4DB6-A07B-463C28F002DD}" destId="{DCF1540D-CDC2-48EC-958B-35A1B915E81B}" srcOrd="1" destOrd="0" presId="urn:microsoft.com/office/officeart/2005/8/layout/hierarchy4"/>
    <dgm:cxn modelId="{FBF58549-1065-4699-89AC-691D0D2D22E7}" type="presParOf" srcId="{20F0478B-3CA3-4DB6-A07B-463C28F002DD}" destId="{48EBC8E9-008D-4BFC-8419-0B8824B513F5}" srcOrd="2" destOrd="0" presId="urn:microsoft.com/office/officeart/2005/8/layout/hierarchy4"/>
    <dgm:cxn modelId="{70218F8E-8284-4E7A-BC2E-217ADAFD6207}" type="presParOf" srcId="{48EBC8E9-008D-4BFC-8419-0B8824B513F5}" destId="{9DA22281-384E-4EF7-8EC1-2FE58860CFD4}" srcOrd="0" destOrd="0" presId="urn:microsoft.com/office/officeart/2005/8/layout/hierarchy4"/>
    <dgm:cxn modelId="{FD7D22A4-F841-420C-9295-902FA9F42C9D}" type="presParOf" srcId="{48EBC8E9-008D-4BFC-8419-0B8824B513F5}" destId="{74BA1BD5-7202-4689-A890-DD725DBD23B7}" srcOrd="1" destOrd="0" presId="urn:microsoft.com/office/officeart/2005/8/layout/hierarchy4"/>
    <dgm:cxn modelId="{D498F730-1979-4BDC-B059-CB339C8C9A8F}" type="presParOf" srcId="{20F0478B-3CA3-4DB6-A07B-463C28F002DD}" destId="{9DC877DE-5521-4E5F-81A9-7533738A4D67}" srcOrd="3" destOrd="0" presId="urn:microsoft.com/office/officeart/2005/8/layout/hierarchy4"/>
    <dgm:cxn modelId="{F1B01EED-C8D5-4D35-A5AD-590A79182EC3}" type="presParOf" srcId="{20F0478B-3CA3-4DB6-A07B-463C28F002DD}" destId="{3198A1DE-1106-4DAC-85EC-1694884837C7}" srcOrd="4" destOrd="0" presId="urn:microsoft.com/office/officeart/2005/8/layout/hierarchy4"/>
    <dgm:cxn modelId="{97DB8F75-C013-4A1E-BDD0-DB9B98B0D45F}" type="presParOf" srcId="{3198A1DE-1106-4DAC-85EC-1694884837C7}" destId="{EC2B3389-1C91-4F16-9C42-8B8583C0539C}" srcOrd="0" destOrd="0" presId="urn:microsoft.com/office/officeart/2005/8/layout/hierarchy4"/>
    <dgm:cxn modelId="{AEAEE448-CD27-4773-8AA7-ABFEE16D43E6}" type="presParOf" srcId="{3198A1DE-1106-4DAC-85EC-1694884837C7}" destId="{F13487EE-6DB9-433A-BCA3-0775BE0B1E26}" srcOrd="1" destOrd="0" presId="urn:microsoft.com/office/officeart/2005/8/layout/hierarchy4"/>
    <dgm:cxn modelId="{56F16AAA-DD4D-45EA-9A39-3032ACFFECB6}" type="presParOf" srcId="{60604278-9EB1-49C2-A440-FF14F260C28E}" destId="{BBECA891-E40C-4226-942D-B73FE2A4C053}" srcOrd="1" destOrd="0" presId="urn:microsoft.com/office/officeart/2005/8/layout/hierarchy4"/>
    <dgm:cxn modelId="{97C8F763-B091-4E60-A265-7D740647F640}" type="presParOf" srcId="{60604278-9EB1-49C2-A440-FF14F260C28E}" destId="{CE799688-88F1-4B0D-9DBE-844A72BD358A}" srcOrd="2" destOrd="0" presId="urn:microsoft.com/office/officeart/2005/8/layout/hierarchy4"/>
    <dgm:cxn modelId="{A0E03F53-2B3B-4F44-B844-1024522AB029}" type="presParOf" srcId="{CE799688-88F1-4B0D-9DBE-844A72BD358A}" destId="{B7B97C32-DA81-4642-9ACD-8CB53FA668B5}" srcOrd="0" destOrd="0" presId="urn:microsoft.com/office/officeart/2005/8/layout/hierarchy4"/>
    <dgm:cxn modelId="{3F22ADB2-65A8-4EF4-A821-3504A9C8D996}" type="presParOf" srcId="{CE799688-88F1-4B0D-9DBE-844A72BD358A}" destId="{BEF08144-1514-4DDD-ADEF-CAD3D42049F7}" srcOrd="1" destOrd="0" presId="urn:microsoft.com/office/officeart/2005/8/layout/hierarchy4"/>
    <dgm:cxn modelId="{417D0531-6873-4716-ADC3-39D9FB8B8668}" type="presParOf" srcId="{CE799688-88F1-4B0D-9DBE-844A72BD358A}" destId="{6FBB3E06-BAF7-4272-A632-6B7B98555FC6}" srcOrd="2" destOrd="0" presId="urn:microsoft.com/office/officeart/2005/8/layout/hierarchy4"/>
    <dgm:cxn modelId="{028C7237-72BD-4876-9874-D9659998C432}" type="presParOf" srcId="{6FBB3E06-BAF7-4272-A632-6B7B98555FC6}" destId="{E256AB48-E24F-4F8F-89BC-F8851CC8EED2}" srcOrd="0" destOrd="0" presId="urn:microsoft.com/office/officeart/2005/8/layout/hierarchy4"/>
    <dgm:cxn modelId="{033C04C0-A636-4E54-8550-977E4FF45282}" type="presParOf" srcId="{E256AB48-E24F-4F8F-89BC-F8851CC8EED2}" destId="{93D8306B-4FB2-439C-85BA-093EA3E5486F}" srcOrd="0" destOrd="0" presId="urn:microsoft.com/office/officeart/2005/8/layout/hierarchy4"/>
    <dgm:cxn modelId="{B0940BBA-6819-43A3-B26D-8D476E40D1DE}" type="presParOf" srcId="{E256AB48-E24F-4F8F-89BC-F8851CC8EED2}" destId="{67477DAA-E8BB-4330-A132-1A51DB247A44}" srcOrd="1" destOrd="0" presId="urn:microsoft.com/office/officeart/2005/8/layout/hierarchy4"/>
    <dgm:cxn modelId="{7DB3C144-6EF2-4EE8-AC19-C78C2ABA6739}" type="presParOf" srcId="{6FBB3E06-BAF7-4272-A632-6B7B98555FC6}" destId="{13B50C47-3D81-440D-B8BD-050241661640}" srcOrd="1" destOrd="0" presId="urn:microsoft.com/office/officeart/2005/8/layout/hierarchy4"/>
    <dgm:cxn modelId="{4ECE6CD9-C3CF-4321-84D4-F3AD298DEE4C}" type="presParOf" srcId="{6FBB3E06-BAF7-4272-A632-6B7B98555FC6}" destId="{4F091D72-D033-4AC1-BC4C-E446F1125C33}" srcOrd="2" destOrd="0" presId="urn:microsoft.com/office/officeart/2005/8/layout/hierarchy4"/>
    <dgm:cxn modelId="{BB97B5FF-8CE5-4A0A-AC2A-95A3A13E4E09}" type="presParOf" srcId="{4F091D72-D033-4AC1-BC4C-E446F1125C33}" destId="{55E7F4E7-F809-4D2E-8245-1000759DD9BA}" srcOrd="0" destOrd="0" presId="urn:microsoft.com/office/officeart/2005/8/layout/hierarchy4"/>
    <dgm:cxn modelId="{DF72F7F9-8BCD-4880-AF7A-469A3F4A7EDD}" type="presParOf" srcId="{4F091D72-D033-4AC1-BC4C-E446F1125C33}" destId="{A0A64A31-9755-4668-BFC6-304C65DB50A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42031D9-055D-4795-A6AE-4087A749DB6F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056FF6DB-8979-4DA6-985B-8A3925168195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核心知識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DBA86AC-8E73-484C-A699-0F8B00850B54}" type="parTrans" cxnId="{11E34409-3977-4231-B9ED-C29E261E8356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B0EC53-116D-46DD-B80D-0123A4DF3769}" type="sibTrans" cxnId="{11E34409-3977-4231-B9ED-C29E261E8356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98C7B73-AC4F-47C7-ABDC-B0132C23E254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要素一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34D9C73-51A9-4D76-9894-FD6F8CAF7A51}" type="parTrans" cxnId="{C46B013D-2160-4767-A652-B2F7D3753F62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C4BA0B3-7032-4B26-A099-6F8CF68D0CD6}" type="sibTrans" cxnId="{C46B013D-2160-4767-A652-B2F7D3753F62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6FECBDA-5159-4033-8AEB-C9EC33A2A421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要素二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9C174D0-266A-4487-8115-6519909C8329}" type="parTrans" cxnId="{3EA10980-0D74-4744-9339-8A5D843F812F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E00344B-1AC3-4339-8DC6-B4B51AC6ED53}" type="sibTrans" cxnId="{3EA10980-0D74-4744-9339-8A5D843F812F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4015A29-81CF-4E79-989E-15991FDD3EC3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要素三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58F1B75-EAAA-46C6-B668-149A9871B9D9}" type="parTrans" cxnId="{BE362431-F062-4FBD-94D0-0A807EBA9A5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EC57519-ACF7-481C-A98C-F595CDBB89CF}" type="sibTrans" cxnId="{BE362431-F062-4FBD-94D0-0A807EBA9A5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55BB793-DE99-4822-80F1-20632B92AE59}" type="pres">
      <dgm:prSet presAssocID="{042031D9-055D-4795-A6AE-4087A749DB6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65B6DADC-A21B-42B3-821E-72B1B5D20973}" type="pres">
      <dgm:prSet presAssocID="{056FF6DB-8979-4DA6-985B-8A3925168195}" presName="hierRoot1" presStyleCnt="0">
        <dgm:presLayoutVars>
          <dgm:hierBranch val="init"/>
        </dgm:presLayoutVars>
      </dgm:prSet>
      <dgm:spPr/>
    </dgm:pt>
    <dgm:pt modelId="{A49163B3-9B13-4EAF-9AF6-DD66FE7172B2}" type="pres">
      <dgm:prSet presAssocID="{056FF6DB-8979-4DA6-985B-8A3925168195}" presName="rootComposite1" presStyleCnt="0"/>
      <dgm:spPr/>
    </dgm:pt>
    <dgm:pt modelId="{51C53C0D-5ABD-4615-A0D0-F7752BD4FDD9}" type="pres">
      <dgm:prSet presAssocID="{056FF6DB-8979-4DA6-985B-8A3925168195}" presName="rootText1" presStyleLbl="node0" presStyleIdx="0" presStyleCnt="1" custScaleX="173666" custScaleY="157888" custLinFactNeighborX="-75" custLinFactNeighborY="-8045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F6455FA-CDDD-46BB-92A7-570154C2E582}" type="pres">
      <dgm:prSet presAssocID="{056FF6DB-8979-4DA6-985B-8A3925168195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E99325CF-8CD8-4E2C-A567-5B6DD01A8052}" type="pres">
      <dgm:prSet presAssocID="{056FF6DB-8979-4DA6-985B-8A3925168195}" presName="hierChild2" presStyleCnt="0"/>
      <dgm:spPr/>
    </dgm:pt>
    <dgm:pt modelId="{4CE32531-E74D-430A-9EDB-68BBC675EC29}" type="pres">
      <dgm:prSet presAssocID="{734D9C73-51A9-4D76-9894-FD6F8CAF7A51}" presName="Name37" presStyleLbl="parChTrans1D2" presStyleIdx="0" presStyleCnt="3"/>
      <dgm:spPr/>
      <dgm:t>
        <a:bodyPr/>
        <a:lstStyle/>
        <a:p>
          <a:endParaRPr lang="zh-TW" altLang="en-US"/>
        </a:p>
      </dgm:t>
    </dgm:pt>
    <dgm:pt modelId="{AB7146A7-F40B-457B-81F8-55FF0003B7C6}" type="pres">
      <dgm:prSet presAssocID="{398C7B73-AC4F-47C7-ABDC-B0132C23E254}" presName="hierRoot2" presStyleCnt="0">
        <dgm:presLayoutVars>
          <dgm:hierBranch val="init"/>
        </dgm:presLayoutVars>
      </dgm:prSet>
      <dgm:spPr/>
    </dgm:pt>
    <dgm:pt modelId="{D3EE12FC-623F-45F3-B6C5-55151E94F46A}" type="pres">
      <dgm:prSet presAssocID="{398C7B73-AC4F-47C7-ABDC-B0132C23E254}" presName="rootComposite" presStyleCnt="0"/>
      <dgm:spPr/>
    </dgm:pt>
    <dgm:pt modelId="{A2626541-A298-4A2F-9AF5-99768B30C556}" type="pres">
      <dgm:prSet presAssocID="{398C7B73-AC4F-47C7-ABDC-B0132C23E254}" presName="rootText" presStyleLbl="node2" presStyleIdx="0" presStyleCnt="3" custLinFactNeighborX="816" custLinFactNeighborY="6948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EA4C3EE-B604-4A29-9C7F-1CFF258D45E6}" type="pres">
      <dgm:prSet presAssocID="{398C7B73-AC4F-47C7-ABDC-B0132C23E254}" presName="rootConnector" presStyleLbl="node2" presStyleIdx="0" presStyleCnt="3"/>
      <dgm:spPr/>
      <dgm:t>
        <a:bodyPr/>
        <a:lstStyle/>
        <a:p>
          <a:endParaRPr lang="zh-TW" altLang="en-US"/>
        </a:p>
      </dgm:t>
    </dgm:pt>
    <dgm:pt modelId="{E820F0FE-8BC7-4D8F-8889-4425C20F4B5B}" type="pres">
      <dgm:prSet presAssocID="{398C7B73-AC4F-47C7-ABDC-B0132C23E254}" presName="hierChild4" presStyleCnt="0"/>
      <dgm:spPr/>
    </dgm:pt>
    <dgm:pt modelId="{AFF3705A-C2C4-4B82-A8E0-51818A4F7C22}" type="pres">
      <dgm:prSet presAssocID="{398C7B73-AC4F-47C7-ABDC-B0132C23E254}" presName="hierChild5" presStyleCnt="0"/>
      <dgm:spPr/>
    </dgm:pt>
    <dgm:pt modelId="{F9C92C8F-EC02-4B65-8B0F-5FB71F451407}" type="pres">
      <dgm:prSet presAssocID="{39C174D0-266A-4487-8115-6519909C8329}" presName="Name37" presStyleLbl="parChTrans1D2" presStyleIdx="1" presStyleCnt="3"/>
      <dgm:spPr/>
      <dgm:t>
        <a:bodyPr/>
        <a:lstStyle/>
        <a:p>
          <a:endParaRPr lang="zh-TW" altLang="en-US"/>
        </a:p>
      </dgm:t>
    </dgm:pt>
    <dgm:pt modelId="{A584E357-415E-4036-BF91-5FEA274A1BB7}" type="pres">
      <dgm:prSet presAssocID="{D6FECBDA-5159-4033-8AEB-C9EC33A2A421}" presName="hierRoot2" presStyleCnt="0">
        <dgm:presLayoutVars>
          <dgm:hierBranch val="init"/>
        </dgm:presLayoutVars>
      </dgm:prSet>
      <dgm:spPr/>
    </dgm:pt>
    <dgm:pt modelId="{94F331F9-4125-4914-8EED-187DC37795C5}" type="pres">
      <dgm:prSet presAssocID="{D6FECBDA-5159-4033-8AEB-C9EC33A2A421}" presName="rootComposite" presStyleCnt="0"/>
      <dgm:spPr/>
    </dgm:pt>
    <dgm:pt modelId="{A9B3FCC0-3FB3-4A78-8B9F-50590FD11409}" type="pres">
      <dgm:prSet presAssocID="{D6FECBDA-5159-4033-8AEB-C9EC33A2A421}" presName="rootText" presStyleLbl="node2" presStyleIdx="1" presStyleCnt="3" custLinFactNeighborX="-75" custLinFactNeighborY="6948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3EC8212-A00C-4439-A8D3-D8D30140BDC9}" type="pres">
      <dgm:prSet presAssocID="{D6FECBDA-5159-4033-8AEB-C9EC33A2A421}" presName="rootConnector" presStyleLbl="node2" presStyleIdx="1" presStyleCnt="3"/>
      <dgm:spPr/>
      <dgm:t>
        <a:bodyPr/>
        <a:lstStyle/>
        <a:p>
          <a:endParaRPr lang="zh-TW" altLang="en-US"/>
        </a:p>
      </dgm:t>
    </dgm:pt>
    <dgm:pt modelId="{B101D15D-B123-4994-9199-6BED1BDD93F6}" type="pres">
      <dgm:prSet presAssocID="{D6FECBDA-5159-4033-8AEB-C9EC33A2A421}" presName="hierChild4" presStyleCnt="0"/>
      <dgm:spPr/>
    </dgm:pt>
    <dgm:pt modelId="{00CDDB57-0495-4D4C-9E37-2D8D33DCA027}" type="pres">
      <dgm:prSet presAssocID="{D6FECBDA-5159-4033-8AEB-C9EC33A2A421}" presName="hierChild5" presStyleCnt="0"/>
      <dgm:spPr/>
    </dgm:pt>
    <dgm:pt modelId="{D0560B2B-BD1B-4206-A113-A4B8D7A3AC4E}" type="pres">
      <dgm:prSet presAssocID="{E58F1B75-EAAA-46C6-B668-149A9871B9D9}" presName="Name37" presStyleLbl="parChTrans1D2" presStyleIdx="2" presStyleCnt="3"/>
      <dgm:spPr/>
      <dgm:t>
        <a:bodyPr/>
        <a:lstStyle/>
        <a:p>
          <a:endParaRPr lang="zh-TW" altLang="en-US"/>
        </a:p>
      </dgm:t>
    </dgm:pt>
    <dgm:pt modelId="{48BDEE2E-53D3-4D08-98F9-BC1E7630596F}" type="pres">
      <dgm:prSet presAssocID="{44015A29-81CF-4E79-989E-15991FDD3EC3}" presName="hierRoot2" presStyleCnt="0">
        <dgm:presLayoutVars>
          <dgm:hierBranch val="init"/>
        </dgm:presLayoutVars>
      </dgm:prSet>
      <dgm:spPr/>
    </dgm:pt>
    <dgm:pt modelId="{427003CD-C680-42C1-A17B-0867141B3987}" type="pres">
      <dgm:prSet presAssocID="{44015A29-81CF-4E79-989E-15991FDD3EC3}" presName="rootComposite" presStyleCnt="0"/>
      <dgm:spPr/>
    </dgm:pt>
    <dgm:pt modelId="{7DEBADAC-5F8C-4531-B3D4-65FC256CE068}" type="pres">
      <dgm:prSet presAssocID="{44015A29-81CF-4E79-989E-15991FDD3EC3}" presName="rootText" presStyleLbl="node2" presStyleIdx="2" presStyleCnt="3" custLinFactNeighborX="-75" custLinFactNeighborY="6948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F74C829-4580-4713-BEE7-CE3BF66592DE}" type="pres">
      <dgm:prSet presAssocID="{44015A29-81CF-4E79-989E-15991FDD3EC3}" presName="rootConnector" presStyleLbl="node2" presStyleIdx="2" presStyleCnt="3"/>
      <dgm:spPr/>
      <dgm:t>
        <a:bodyPr/>
        <a:lstStyle/>
        <a:p>
          <a:endParaRPr lang="zh-TW" altLang="en-US"/>
        </a:p>
      </dgm:t>
    </dgm:pt>
    <dgm:pt modelId="{BCDF0624-BF01-4BF5-A70F-06693F5E72FC}" type="pres">
      <dgm:prSet presAssocID="{44015A29-81CF-4E79-989E-15991FDD3EC3}" presName="hierChild4" presStyleCnt="0"/>
      <dgm:spPr/>
    </dgm:pt>
    <dgm:pt modelId="{E594CADB-A8B8-453F-B315-06833DB16471}" type="pres">
      <dgm:prSet presAssocID="{44015A29-81CF-4E79-989E-15991FDD3EC3}" presName="hierChild5" presStyleCnt="0"/>
      <dgm:spPr/>
    </dgm:pt>
    <dgm:pt modelId="{4524BB76-4AC0-4466-91D5-0C2539563023}" type="pres">
      <dgm:prSet presAssocID="{056FF6DB-8979-4DA6-985B-8A3925168195}" presName="hierChild3" presStyleCnt="0"/>
      <dgm:spPr/>
    </dgm:pt>
  </dgm:ptLst>
  <dgm:cxnLst>
    <dgm:cxn modelId="{11E34409-3977-4231-B9ED-C29E261E8356}" srcId="{042031D9-055D-4795-A6AE-4087A749DB6F}" destId="{056FF6DB-8979-4DA6-985B-8A3925168195}" srcOrd="0" destOrd="0" parTransId="{9DBA86AC-8E73-484C-A699-0F8B00850B54}" sibTransId="{3CB0EC53-116D-46DD-B80D-0123A4DF3769}"/>
    <dgm:cxn modelId="{3EA10980-0D74-4744-9339-8A5D843F812F}" srcId="{056FF6DB-8979-4DA6-985B-8A3925168195}" destId="{D6FECBDA-5159-4033-8AEB-C9EC33A2A421}" srcOrd="1" destOrd="0" parTransId="{39C174D0-266A-4487-8115-6519909C8329}" sibTransId="{5E00344B-1AC3-4339-8DC6-B4B51AC6ED53}"/>
    <dgm:cxn modelId="{BE362431-F062-4FBD-94D0-0A807EBA9A53}" srcId="{056FF6DB-8979-4DA6-985B-8A3925168195}" destId="{44015A29-81CF-4E79-989E-15991FDD3EC3}" srcOrd="2" destOrd="0" parTransId="{E58F1B75-EAAA-46C6-B668-149A9871B9D9}" sibTransId="{0EC57519-ACF7-481C-A98C-F595CDBB89CF}"/>
    <dgm:cxn modelId="{EBDA4478-E034-47D6-8621-F114E2ABB3B1}" type="presOf" srcId="{44015A29-81CF-4E79-989E-15991FDD3EC3}" destId="{5F74C829-4580-4713-BEE7-CE3BF66592DE}" srcOrd="1" destOrd="0" presId="urn:microsoft.com/office/officeart/2005/8/layout/orgChart1"/>
    <dgm:cxn modelId="{1F90BF41-9CE9-4ABB-8DCC-A9D8B78B3500}" type="presOf" srcId="{D6FECBDA-5159-4033-8AEB-C9EC33A2A421}" destId="{A9B3FCC0-3FB3-4A78-8B9F-50590FD11409}" srcOrd="0" destOrd="0" presId="urn:microsoft.com/office/officeart/2005/8/layout/orgChart1"/>
    <dgm:cxn modelId="{A61A7A94-DDAF-4F4C-AC45-B1D130C77DDD}" type="presOf" srcId="{39C174D0-266A-4487-8115-6519909C8329}" destId="{F9C92C8F-EC02-4B65-8B0F-5FB71F451407}" srcOrd="0" destOrd="0" presId="urn:microsoft.com/office/officeart/2005/8/layout/orgChart1"/>
    <dgm:cxn modelId="{D0F1770D-3A65-4515-89F9-9FB04D7B47CA}" type="presOf" srcId="{734D9C73-51A9-4D76-9894-FD6F8CAF7A51}" destId="{4CE32531-E74D-430A-9EDB-68BBC675EC29}" srcOrd="0" destOrd="0" presId="urn:microsoft.com/office/officeart/2005/8/layout/orgChart1"/>
    <dgm:cxn modelId="{E06F2191-093F-4D9A-9A46-DD951DA4C011}" type="presOf" srcId="{398C7B73-AC4F-47C7-ABDC-B0132C23E254}" destId="{4EA4C3EE-B604-4A29-9C7F-1CFF258D45E6}" srcOrd="1" destOrd="0" presId="urn:microsoft.com/office/officeart/2005/8/layout/orgChart1"/>
    <dgm:cxn modelId="{4C3083B9-BAF8-4B2E-91BB-5B0B09664BA8}" type="presOf" srcId="{398C7B73-AC4F-47C7-ABDC-B0132C23E254}" destId="{A2626541-A298-4A2F-9AF5-99768B30C556}" srcOrd="0" destOrd="0" presId="urn:microsoft.com/office/officeart/2005/8/layout/orgChart1"/>
    <dgm:cxn modelId="{08DD60D4-2670-472A-99C3-8F915C95B76D}" type="presOf" srcId="{056FF6DB-8979-4DA6-985B-8A3925168195}" destId="{1F6455FA-CDDD-46BB-92A7-570154C2E582}" srcOrd="1" destOrd="0" presId="urn:microsoft.com/office/officeart/2005/8/layout/orgChart1"/>
    <dgm:cxn modelId="{267930F1-4DE6-47C5-9920-09B06837596C}" type="presOf" srcId="{D6FECBDA-5159-4033-8AEB-C9EC33A2A421}" destId="{13EC8212-A00C-4439-A8D3-D8D30140BDC9}" srcOrd="1" destOrd="0" presId="urn:microsoft.com/office/officeart/2005/8/layout/orgChart1"/>
    <dgm:cxn modelId="{938B64F8-3AEF-4C3F-879D-0E0A2B860B0E}" type="presOf" srcId="{E58F1B75-EAAA-46C6-B668-149A9871B9D9}" destId="{D0560B2B-BD1B-4206-A113-A4B8D7A3AC4E}" srcOrd="0" destOrd="0" presId="urn:microsoft.com/office/officeart/2005/8/layout/orgChart1"/>
    <dgm:cxn modelId="{F26473CF-7B72-4BB1-8EB2-631EC683D126}" type="presOf" srcId="{056FF6DB-8979-4DA6-985B-8A3925168195}" destId="{51C53C0D-5ABD-4615-A0D0-F7752BD4FDD9}" srcOrd="0" destOrd="0" presId="urn:microsoft.com/office/officeart/2005/8/layout/orgChart1"/>
    <dgm:cxn modelId="{A4364190-A9E0-41DD-8237-656B61E422FF}" type="presOf" srcId="{042031D9-055D-4795-A6AE-4087A749DB6F}" destId="{F55BB793-DE99-4822-80F1-20632B92AE59}" srcOrd="0" destOrd="0" presId="urn:microsoft.com/office/officeart/2005/8/layout/orgChart1"/>
    <dgm:cxn modelId="{C46B013D-2160-4767-A652-B2F7D3753F62}" srcId="{056FF6DB-8979-4DA6-985B-8A3925168195}" destId="{398C7B73-AC4F-47C7-ABDC-B0132C23E254}" srcOrd="0" destOrd="0" parTransId="{734D9C73-51A9-4D76-9894-FD6F8CAF7A51}" sibTransId="{2C4BA0B3-7032-4B26-A099-6F8CF68D0CD6}"/>
    <dgm:cxn modelId="{EED45034-C3DA-4328-BFB0-7C3685DA57D4}" type="presOf" srcId="{44015A29-81CF-4E79-989E-15991FDD3EC3}" destId="{7DEBADAC-5F8C-4531-B3D4-65FC256CE068}" srcOrd="0" destOrd="0" presId="urn:microsoft.com/office/officeart/2005/8/layout/orgChart1"/>
    <dgm:cxn modelId="{4AE376B9-6C1F-4DF6-8032-C6112BAD724D}" type="presParOf" srcId="{F55BB793-DE99-4822-80F1-20632B92AE59}" destId="{65B6DADC-A21B-42B3-821E-72B1B5D20973}" srcOrd="0" destOrd="0" presId="urn:microsoft.com/office/officeart/2005/8/layout/orgChart1"/>
    <dgm:cxn modelId="{DB0D1AD0-717C-433D-81F0-27D24E29D66A}" type="presParOf" srcId="{65B6DADC-A21B-42B3-821E-72B1B5D20973}" destId="{A49163B3-9B13-4EAF-9AF6-DD66FE7172B2}" srcOrd="0" destOrd="0" presId="urn:microsoft.com/office/officeart/2005/8/layout/orgChart1"/>
    <dgm:cxn modelId="{5001D265-0166-4EBF-9A2C-81EC5086BE5D}" type="presParOf" srcId="{A49163B3-9B13-4EAF-9AF6-DD66FE7172B2}" destId="{51C53C0D-5ABD-4615-A0D0-F7752BD4FDD9}" srcOrd="0" destOrd="0" presId="urn:microsoft.com/office/officeart/2005/8/layout/orgChart1"/>
    <dgm:cxn modelId="{22858E08-AC71-407D-8315-9D2AA95A946C}" type="presParOf" srcId="{A49163B3-9B13-4EAF-9AF6-DD66FE7172B2}" destId="{1F6455FA-CDDD-46BB-92A7-570154C2E582}" srcOrd="1" destOrd="0" presId="urn:microsoft.com/office/officeart/2005/8/layout/orgChart1"/>
    <dgm:cxn modelId="{097C41FE-BD95-499E-A8FF-8C367F12BD58}" type="presParOf" srcId="{65B6DADC-A21B-42B3-821E-72B1B5D20973}" destId="{E99325CF-8CD8-4E2C-A567-5B6DD01A8052}" srcOrd="1" destOrd="0" presId="urn:microsoft.com/office/officeart/2005/8/layout/orgChart1"/>
    <dgm:cxn modelId="{2726D7B3-162E-44A1-BE4D-63729A486028}" type="presParOf" srcId="{E99325CF-8CD8-4E2C-A567-5B6DD01A8052}" destId="{4CE32531-E74D-430A-9EDB-68BBC675EC29}" srcOrd="0" destOrd="0" presId="urn:microsoft.com/office/officeart/2005/8/layout/orgChart1"/>
    <dgm:cxn modelId="{8B5C00E5-1088-449E-ADF6-7594E3BE6BA2}" type="presParOf" srcId="{E99325CF-8CD8-4E2C-A567-5B6DD01A8052}" destId="{AB7146A7-F40B-457B-81F8-55FF0003B7C6}" srcOrd="1" destOrd="0" presId="urn:microsoft.com/office/officeart/2005/8/layout/orgChart1"/>
    <dgm:cxn modelId="{AF564D23-731D-4CE0-9B12-B372579B2243}" type="presParOf" srcId="{AB7146A7-F40B-457B-81F8-55FF0003B7C6}" destId="{D3EE12FC-623F-45F3-B6C5-55151E94F46A}" srcOrd="0" destOrd="0" presId="urn:microsoft.com/office/officeart/2005/8/layout/orgChart1"/>
    <dgm:cxn modelId="{1E6D276A-F4B8-4577-A39F-96571E8B4598}" type="presParOf" srcId="{D3EE12FC-623F-45F3-B6C5-55151E94F46A}" destId="{A2626541-A298-4A2F-9AF5-99768B30C556}" srcOrd="0" destOrd="0" presId="urn:microsoft.com/office/officeart/2005/8/layout/orgChart1"/>
    <dgm:cxn modelId="{09C6E9CE-9404-4133-A8BF-05AB0091E0E9}" type="presParOf" srcId="{D3EE12FC-623F-45F3-B6C5-55151E94F46A}" destId="{4EA4C3EE-B604-4A29-9C7F-1CFF258D45E6}" srcOrd="1" destOrd="0" presId="urn:microsoft.com/office/officeart/2005/8/layout/orgChart1"/>
    <dgm:cxn modelId="{46219E59-9A07-48CE-8997-5D31C8928972}" type="presParOf" srcId="{AB7146A7-F40B-457B-81F8-55FF0003B7C6}" destId="{E820F0FE-8BC7-4D8F-8889-4425C20F4B5B}" srcOrd="1" destOrd="0" presId="urn:microsoft.com/office/officeart/2005/8/layout/orgChart1"/>
    <dgm:cxn modelId="{816C306D-6BFC-4906-8DDB-25B0B95F6ED6}" type="presParOf" srcId="{AB7146A7-F40B-457B-81F8-55FF0003B7C6}" destId="{AFF3705A-C2C4-4B82-A8E0-51818A4F7C22}" srcOrd="2" destOrd="0" presId="urn:microsoft.com/office/officeart/2005/8/layout/orgChart1"/>
    <dgm:cxn modelId="{42DF9449-D66F-4E2C-9AE2-438877C1C1B6}" type="presParOf" srcId="{E99325CF-8CD8-4E2C-A567-5B6DD01A8052}" destId="{F9C92C8F-EC02-4B65-8B0F-5FB71F451407}" srcOrd="2" destOrd="0" presId="urn:microsoft.com/office/officeart/2005/8/layout/orgChart1"/>
    <dgm:cxn modelId="{D99984F8-731A-4E50-9ECC-D11941DDD772}" type="presParOf" srcId="{E99325CF-8CD8-4E2C-A567-5B6DD01A8052}" destId="{A584E357-415E-4036-BF91-5FEA274A1BB7}" srcOrd="3" destOrd="0" presId="urn:microsoft.com/office/officeart/2005/8/layout/orgChart1"/>
    <dgm:cxn modelId="{B8FA9E9A-B5E3-473C-A4E1-6CAA0519942E}" type="presParOf" srcId="{A584E357-415E-4036-BF91-5FEA274A1BB7}" destId="{94F331F9-4125-4914-8EED-187DC37795C5}" srcOrd="0" destOrd="0" presId="urn:microsoft.com/office/officeart/2005/8/layout/orgChart1"/>
    <dgm:cxn modelId="{B3BA7FE1-940F-4EEF-B319-FCE2113F675D}" type="presParOf" srcId="{94F331F9-4125-4914-8EED-187DC37795C5}" destId="{A9B3FCC0-3FB3-4A78-8B9F-50590FD11409}" srcOrd="0" destOrd="0" presId="urn:microsoft.com/office/officeart/2005/8/layout/orgChart1"/>
    <dgm:cxn modelId="{F479E4D0-DCA5-4A60-8913-B93BCE901D75}" type="presParOf" srcId="{94F331F9-4125-4914-8EED-187DC37795C5}" destId="{13EC8212-A00C-4439-A8D3-D8D30140BDC9}" srcOrd="1" destOrd="0" presId="urn:microsoft.com/office/officeart/2005/8/layout/orgChart1"/>
    <dgm:cxn modelId="{669364A7-CB9C-41CD-BFC5-70D3E6188C55}" type="presParOf" srcId="{A584E357-415E-4036-BF91-5FEA274A1BB7}" destId="{B101D15D-B123-4994-9199-6BED1BDD93F6}" srcOrd="1" destOrd="0" presId="urn:microsoft.com/office/officeart/2005/8/layout/orgChart1"/>
    <dgm:cxn modelId="{5D5B0BF7-B11B-4424-AB90-5AD6FE4984FF}" type="presParOf" srcId="{A584E357-415E-4036-BF91-5FEA274A1BB7}" destId="{00CDDB57-0495-4D4C-9E37-2D8D33DCA027}" srcOrd="2" destOrd="0" presId="urn:microsoft.com/office/officeart/2005/8/layout/orgChart1"/>
    <dgm:cxn modelId="{90618946-3BA7-4720-A3D1-DEAFADECBF42}" type="presParOf" srcId="{E99325CF-8CD8-4E2C-A567-5B6DD01A8052}" destId="{D0560B2B-BD1B-4206-A113-A4B8D7A3AC4E}" srcOrd="4" destOrd="0" presId="urn:microsoft.com/office/officeart/2005/8/layout/orgChart1"/>
    <dgm:cxn modelId="{FBB77684-0961-4D17-93A2-6F46C3B4A660}" type="presParOf" srcId="{E99325CF-8CD8-4E2C-A567-5B6DD01A8052}" destId="{48BDEE2E-53D3-4D08-98F9-BC1E7630596F}" srcOrd="5" destOrd="0" presId="urn:microsoft.com/office/officeart/2005/8/layout/orgChart1"/>
    <dgm:cxn modelId="{9657C903-A21B-4DA7-9B8B-52287CE10BD9}" type="presParOf" srcId="{48BDEE2E-53D3-4D08-98F9-BC1E7630596F}" destId="{427003CD-C680-42C1-A17B-0867141B3987}" srcOrd="0" destOrd="0" presId="urn:microsoft.com/office/officeart/2005/8/layout/orgChart1"/>
    <dgm:cxn modelId="{29FC47B4-B7EF-4A6E-8B94-07DE50A56261}" type="presParOf" srcId="{427003CD-C680-42C1-A17B-0867141B3987}" destId="{7DEBADAC-5F8C-4531-B3D4-65FC256CE068}" srcOrd="0" destOrd="0" presId="urn:microsoft.com/office/officeart/2005/8/layout/orgChart1"/>
    <dgm:cxn modelId="{F5A6AC0C-2D7F-4216-9FB0-A46C27615DD4}" type="presParOf" srcId="{427003CD-C680-42C1-A17B-0867141B3987}" destId="{5F74C829-4580-4713-BEE7-CE3BF66592DE}" srcOrd="1" destOrd="0" presId="urn:microsoft.com/office/officeart/2005/8/layout/orgChart1"/>
    <dgm:cxn modelId="{EB0C8C1F-9E2E-4F36-B54A-B665A515F334}" type="presParOf" srcId="{48BDEE2E-53D3-4D08-98F9-BC1E7630596F}" destId="{BCDF0624-BF01-4BF5-A70F-06693F5E72FC}" srcOrd="1" destOrd="0" presId="urn:microsoft.com/office/officeart/2005/8/layout/orgChart1"/>
    <dgm:cxn modelId="{C47F2CAF-5615-45E3-B02C-746B39BA9995}" type="presParOf" srcId="{48BDEE2E-53D3-4D08-98F9-BC1E7630596F}" destId="{E594CADB-A8B8-453F-B315-06833DB16471}" srcOrd="2" destOrd="0" presId="urn:microsoft.com/office/officeart/2005/8/layout/orgChart1"/>
    <dgm:cxn modelId="{B6ED60FB-105E-4AC4-833E-E249382212FC}" type="presParOf" srcId="{65B6DADC-A21B-42B3-821E-72B1B5D20973}" destId="{4524BB76-4AC0-4466-91D5-0C253956302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CA09FE2-7C58-4F82-998F-555462AE19F1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5F20A89A-9A44-4C0A-948B-7354F4D55D19}">
      <dgm:prSet phldrT="[文字]" custT="1"/>
      <dgm:spPr/>
      <dgm:t>
        <a:bodyPr/>
        <a:lstStyle/>
        <a:p>
          <a:r>
            <a:rPr lang="zh-TW" altLang="en-US" sz="36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學習內容</a:t>
          </a:r>
          <a:r>
            <a: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6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知識脈絡</a:t>
          </a:r>
          <a:r>
            <a: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26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F2891E2-4C36-4E41-9B8F-23DE2070AE7A}" type="parTrans" cxnId="{B7E16FDF-6FC6-4A52-B7CA-8C6FA57E94AC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6A6BB20-3ACA-4BF2-A36C-6026043BBC52}" type="sibTrans" cxnId="{B7E16FDF-6FC6-4A52-B7CA-8C6FA57E94AC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D61C148-FE95-4DCA-AF68-EEDC166D24FD}">
      <dgm:prSet phldrT="[文字]" custT="1"/>
      <dgm:spPr/>
      <dgm:t>
        <a:bodyPr/>
        <a:lstStyle/>
        <a:p>
          <a:r>
            <a:rPr lang="zh-TW" altLang="en-US" sz="36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學習表現</a:t>
          </a:r>
          <a:r>
            <a: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6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學習評量</a:t>
          </a:r>
          <a:r>
            <a: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26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CB96A12-4D57-4464-8DAF-BBF31193BC91}" type="parTrans" cxnId="{9ED881D6-76E1-475D-B824-47B56FF93EE8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79EE5BB-97D7-47AD-B64B-83DE6683373F}" type="sibTrans" cxnId="{9ED881D6-76E1-475D-B824-47B56FF93EE8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B7A3C19-CF1A-4E4E-AD12-DDBC424D50FB}">
      <dgm:prSet phldrT="[文字]" custT="1"/>
      <dgm:spPr/>
      <dgm:t>
        <a:bodyPr/>
        <a:lstStyle/>
        <a:p>
          <a:r>
            <a:rPr lang="zh-TW" altLang="en-US" sz="36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教學策略</a:t>
          </a:r>
          <a:r>
            <a: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6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活動步驟</a:t>
          </a:r>
          <a:r>
            <a: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26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1B90E03-B243-47FD-873C-A2F557EE5CBA}" type="parTrans" cxnId="{F87CF687-CA38-4EDA-BFA1-402313879BA1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3810983-4D69-412B-A17F-5CE3A7AAD7B4}" type="sibTrans" cxnId="{F87CF687-CA38-4EDA-BFA1-402313879BA1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AF40E30-D8A8-41CC-9E62-C7E706FDEFB0}" type="pres">
      <dgm:prSet presAssocID="{FCA09FE2-7C58-4F82-998F-555462AE19F1}" presName="linearFlow" presStyleCnt="0">
        <dgm:presLayoutVars>
          <dgm:resizeHandles val="exact"/>
        </dgm:presLayoutVars>
      </dgm:prSet>
      <dgm:spPr/>
    </dgm:pt>
    <dgm:pt modelId="{3FF0C01B-28ED-414F-B517-FFFAE6B5A310}" type="pres">
      <dgm:prSet presAssocID="{5F20A89A-9A44-4C0A-948B-7354F4D55D1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AE6D6AF-0184-4788-8C75-F4CBB6D0F7DE}" type="pres">
      <dgm:prSet presAssocID="{D6A6BB20-3ACA-4BF2-A36C-6026043BBC52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4FA1E4D8-415F-4CF6-85B1-D063A294ABE2}" type="pres">
      <dgm:prSet presAssocID="{D6A6BB20-3ACA-4BF2-A36C-6026043BBC52}" presName="connectorText" presStyleLbl="sibTrans2D1" presStyleIdx="0" presStyleCnt="2"/>
      <dgm:spPr/>
      <dgm:t>
        <a:bodyPr/>
        <a:lstStyle/>
        <a:p>
          <a:endParaRPr lang="zh-TW" altLang="en-US"/>
        </a:p>
      </dgm:t>
    </dgm:pt>
    <dgm:pt modelId="{8DB6377B-789F-4617-BFC2-234E0C1C6A58}" type="pres">
      <dgm:prSet presAssocID="{0D61C148-FE95-4DCA-AF68-EEDC166D24F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ABBE0EE-2CFE-468C-A143-CDAF64CA1C39}" type="pres">
      <dgm:prSet presAssocID="{A79EE5BB-97D7-47AD-B64B-83DE6683373F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2A03987A-FABC-456B-A455-65866CA3B6D3}" type="pres">
      <dgm:prSet presAssocID="{A79EE5BB-97D7-47AD-B64B-83DE6683373F}" presName="connectorText" presStyleLbl="sibTrans2D1" presStyleIdx="1" presStyleCnt="2"/>
      <dgm:spPr/>
      <dgm:t>
        <a:bodyPr/>
        <a:lstStyle/>
        <a:p>
          <a:endParaRPr lang="zh-TW" altLang="en-US"/>
        </a:p>
      </dgm:t>
    </dgm:pt>
    <dgm:pt modelId="{7D0157B8-E36D-48A5-9C6F-BEA1BEBE7D7F}" type="pres">
      <dgm:prSet presAssocID="{EB7A3C19-CF1A-4E4E-AD12-DDBC424D50F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011FCFA-E9E2-461A-B9A7-FF45573E98D9}" type="presOf" srcId="{0D61C148-FE95-4DCA-AF68-EEDC166D24FD}" destId="{8DB6377B-789F-4617-BFC2-234E0C1C6A58}" srcOrd="0" destOrd="0" presId="urn:microsoft.com/office/officeart/2005/8/layout/process2"/>
    <dgm:cxn modelId="{F87CF687-CA38-4EDA-BFA1-402313879BA1}" srcId="{FCA09FE2-7C58-4F82-998F-555462AE19F1}" destId="{EB7A3C19-CF1A-4E4E-AD12-DDBC424D50FB}" srcOrd="2" destOrd="0" parTransId="{51B90E03-B243-47FD-873C-A2F557EE5CBA}" sibTransId="{C3810983-4D69-412B-A17F-5CE3A7AAD7B4}"/>
    <dgm:cxn modelId="{7B00FE06-F26F-4AA9-A50C-EFA398A55541}" type="presOf" srcId="{EB7A3C19-CF1A-4E4E-AD12-DDBC424D50FB}" destId="{7D0157B8-E36D-48A5-9C6F-BEA1BEBE7D7F}" srcOrd="0" destOrd="0" presId="urn:microsoft.com/office/officeart/2005/8/layout/process2"/>
    <dgm:cxn modelId="{9ED881D6-76E1-475D-B824-47B56FF93EE8}" srcId="{FCA09FE2-7C58-4F82-998F-555462AE19F1}" destId="{0D61C148-FE95-4DCA-AF68-EEDC166D24FD}" srcOrd="1" destOrd="0" parTransId="{0CB96A12-4D57-4464-8DAF-BBF31193BC91}" sibTransId="{A79EE5BB-97D7-47AD-B64B-83DE6683373F}"/>
    <dgm:cxn modelId="{8FDBAC2F-5CD8-4FAD-AAB2-76D5057CB468}" type="presOf" srcId="{5F20A89A-9A44-4C0A-948B-7354F4D55D19}" destId="{3FF0C01B-28ED-414F-B517-FFFAE6B5A310}" srcOrd="0" destOrd="0" presId="urn:microsoft.com/office/officeart/2005/8/layout/process2"/>
    <dgm:cxn modelId="{2F23A81D-25DF-4928-8BE7-9FE30BF93B19}" type="presOf" srcId="{D6A6BB20-3ACA-4BF2-A36C-6026043BBC52}" destId="{4FA1E4D8-415F-4CF6-85B1-D063A294ABE2}" srcOrd="1" destOrd="0" presId="urn:microsoft.com/office/officeart/2005/8/layout/process2"/>
    <dgm:cxn modelId="{B7E16FDF-6FC6-4A52-B7CA-8C6FA57E94AC}" srcId="{FCA09FE2-7C58-4F82-998F-555462AE19F1}" destId="{5F20A89A-9A44-4C0A-948B-7354F4D55D19}" srcOrd="0" destOrd="0" parTransId="{AF2891E2-4C36-4E41-9B8F-23DE2070AE7A}" sibTransId="{D6A6BB20-3ACA-4BF2-A36C-6026043BBC52}"/>
    <dgm:cxn modelId="{B89509CA-351F-4398-BA52-9ACC94F7273C}" type="presOf" srcId="{FCA09FE2-7C58-4F82-998F-555462AE19F1}" destId="{5AF40E30-D8A8-41CC-9E62-C7E706FDEFB0}" srcOrd="0" destOrd="0" presId="urn:microsoft.com/office/officeart/2005/8/layout/process2"/>
    <dgm:cxn modelId="{47C2A48E-D90E-45ED-8FFC-EEF62C1862D2}" type="presOf" srcId="{A79EE5BB-97D7-47AD-B64B-83DE6683373F}" destId="{2A03987A-FABC-456B-A455-65866CA3B6D3}" srcOrd="1" destOrd="0" presId="urn:microsoft.com/office/officeart/2005/8/layout/process2"/>
    <dgm:cxn modelId="{A7537AB6-6BBD-45E5-B183-A8E27554F17E}" type="presOf" srcId="{D6A6BB20-3ACA-4BF2-A36C-6026043BBC52}" destId="{FAE6D6AF-0184-4788-8C75-F4CBB6D0F7DE}" srcOrd="0" destOrd="0" presId="urn:microsoft.com/office/officeart/2005/8/layout/process2"/>
    <dgm:cxn modelId="{FDEDA481-5B29-40FD-92F4-715777DE72AC}" type="presOf" srcId="{A79EE5BB-97D7-47AD-B64B-83DE6683373F}" destId="{4ABBE0EE-2CFE-468C-A143-CDAF64CA1C39}" srcOrd="0" destOrd="0" presId="urn:microsoft.com/office/officeart/2005/8/layout/process2"/>
    <dgm:cxn modelId="{6255EA73-3C14-4754-86A2-E980F59970CC}" type="presParOf" srcId="{5AF40E30-D8A8-41CC-9E62-C7E706FDEFB0}" destId="{3FF0C01B-28ED-414F-B517-FFFAE6B5A310}" srcOrd="0" destOrd="0" presId="urn:microsoft.com/office/officeart/2005/8/layout/process2"/>
    <dgm:cxn modelId="{31004360-56D6-432F-B69B-BDFE1AF40CFE}" type="presParOf" srcId="{5AF40E30-D8A8-41CC-9E62-C7E706FDEFB0}" destId="{FAE6D6AF-0184-4788-8C75-F4CBB6D0F7DE}" srcOrd="1" destOrd="0" presId="urn:microsoft.com/office/officeart/2005/8/layout/process2"/>
    <dgm:cxn modelId="{1A97854E-6596-4E24-BF85-E5CA3C4132EC}" type="presParOf" srcId="{FAE6D6AF-0184-4788-8C75-F4CBB6D0F7DE}" destId="{4FA1E4D8-415F-4CF6-85B1-D063A294ABE2}" srcOrd="0" destOrd="0" presId="urn:microsoft.com/office/officeart/2005/8/layout/process2"/>
    <dgm:cxn modelId="{F81135FD-2BF5-417B-9D0B-0F7502FBC248}" type="presParOf" srcId="{5AF40E30-D8A8-41CC-9E62-C7E706FDEFB0}" destId="{8DB6377B-789F-4617-BFC2-234E0C1C6A58}" srcOrd="2" destOrd="0" presId="urn:microsoft.com/office/officeart/2005/8/layout/process2"/>
    <dgm:cxn modelId="{A2AD930A-101D-4BAE-81D4-9F7FB1AC205B}" type="presParOf" srcId="{5AF40E30-D8A8-41CC-9E62-C7E706FDEFB0}" destId="{4ABBE0EE-2CFE-468C-A143-CDAF64CA1C39}" srcOrd="3" destOrd="0" presId="urn:microsoft.com/office/officeart/2005/8/layout/process2"/>
    <dgm:cxn modelId="{524A36A2-F57E-4B41-AE76-AD315BB5CCB6}" type="presParOf" srcId="{4ABBE0EE-2CFE-468C-A143-CDAF64CA1C39}" destId="{2A03987A-FABC-456B-A455-65866CA3B6D3}" srcOrd="0" destOrd="0" presId="urn:microsoft.com/office/officeart/2005/8/layout/process2"/>
    <dgm:cxn modelId="{D6DFC166-B17D-464F-BF6B-6BF492270C12}" type="presParOf" srcId="{5AF40E30-D8A8-41CC-9E62-C7E706FDEFB0}" destId="{7D0157B8-E36D-48A5-9C6F-BEA1BEBE7D7F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B9A0D0-009B-4EAA-8560-73E35CA4D09B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F8CB0518-3356-4290-874B-B55397630DC6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核心知識、技能</a:t>
          </a:r>
          <a:endParaRPr lang="zh-TW" altLang="en-US" sz="2800" b="1" dirty="0">
            <a:solidFill>
              <a:srgbClr val="C0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7ACDA35-7A9D-4093-B54B-C84401337D93}" type="parTrans" cxnId="{03B710DA-06A0-48FA-A9A2-BCEB7C415BBC}">
      <dgm:prSet/>
      <dgm:spPr/>
      <dgm:t>
        <a:bodyPr/>
        <a:lstStyle/>
        <a:p>
          <a:endParaRPr lang="zh-TW" altLang="en-US" b="1">
            <a:solidFill>
              <a:srgbClr val="C0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85420C7-95C0-4A9F-86C3-B47ACB574166}" type="sibTrans" cxnId="{03B710DA-06A0-48FA-A9A2-BCEB7C415BBC}">
      <dgm:prSet/>
      <dgm:spPr/>
      <dgm:t>
        <a:bodyPr/>
        <a:lstStyle/>
        <a:p>
          <a:endParaRPr lang="zh-TW" altLang="en-US" b="1">
            <a:solidFill>
              <a:srgbClr val="C0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32A1467-6950-439B-A46C-28B642108B0A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策略性知識</a:t>
          </a:r>
          <a:r>
            <a:rPr lang="en-US" altLang="zh-TW" sz="28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8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通則、定律、方法</a:t>
          </a:r>
          <a:r>
            <a:rPr lang="en-US" altLang="zh-TW" sz="28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2800" b="1" dirty="0">
            <a:solidFill>
              <a:srgbClr val="C0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C65BCF7-DFA7-4C11-9C03-257E108ADA76}" type="parTrans" cxnId="{B689BEF5-AFD9-491C-AEDE-9F113B478171}">
      <dgm:prSet/>
      <dgm:spPr/>
      <dgm:t>
        <a:bodyPr/>
        <a:lstStyle/>
        <a:p>
          <a:endParaRPr lang="zh-TW" altLang="en-US" b="1">
            <a:solidFill>
              <a:srgbClr val="C0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E248C9C-4C73-4CE1-881F-28A0FEA2E049}" type="sibTrans" cxnId="{B689BEF5-AFD9-491C-AEDE-9F113B478171}">
      <dgm:prSet/>
      <dgm:spPr/>
      <dgm:t>
        <a:bodyPr/>
        <a:lstStyle/>
        <a:p>
          <a:endParaRPr lang="zh-TW" altLang="en-US" b="1">
            <a:solidFill>
              <a:srgbClr val="C0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E7AA146-083F-435C-BB0A-99C779B0B1CD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素養任務</a:t>
          </a:r>
          <a:endParaRPr lang="zh-TW" altLang="en-US" sz="2800" b="1" dirty="0">
            <a:solidFill>
              <a:srgbClr val="C0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AFD4412-22DF-4590-9714-86224EFDC382}" type="parTrans" cxnId="{1CC6065F-A0DB-49BF-85F9-67948879F5BA}">
      <dgm:prSet/>
      <dgm:spPr/>
      <dgm:t>
        <a:bodyPr/>
        <a:lstStyle/>
        <a:p>
          <a:endParaRPr lang="zh-TW" altLang="en-US" b="1">
            <a:solidFill>
              <a:srgbClr val="C0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AC0C4ED-085D-4AFB-AEB7-9AE73EDCBABD}" type="sibTrans" cxnId="{1CC6065F-A0DB-49BF-85F9-67948879F5BA}">
      <dgm:prSet/>
      <dgm:spPr/>
      <dgm:t>
        <a:bodyPr/>
        <a:lstStyle/>
        <a:p>
          <a:endParaRPr lang="zh-TW" altLang="en-US" b="1">
            <a:solidFill>
              <a:srgbClr val="C0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1878791-35BA-4991-AA3E-E2E847FAC5A5}" type="pres">
      <dgm:prSet presAssocID="{A2B9A0D0-009B-4EAA-8560-73E35CA4D09B}" presName="arrowDiagram" presStyleCnt="0">
        <dgm:presLayoutVars>
          <dgm:chMax val="5"/>
          <dgm:dir/>
          <dgm:resizeHandles val="exact"/>
        </dgm:presLayoutVars>
      </dgm:prSet>
      <dgm:spPr/>
    </dgm:pt>
    <dgm:pt modelId="{5425F2CB-C68C-49AA-B6F7-2888BF55C8D6}" type="pres">
      <dgm:prSet presAssocID="{A2B9A0D0-009B-4EAA-8560-73E35CA4D09B}" presName="arrow" presStyleLbl="bgShp" presStyleIdx="0" presStyleCnt="1"/>
      <dgm:spPr/>
    </dgm:pt>
    <dgm:pt modelId="{2686942E-E444-4FE2-9AF8-9FF4A7F1065A}" type="pres">
      <dgm:prSet presAssocID="{A2B9A0D0-009B-4EAA-8560-73E35CA4D09B}" presName="arrowDiagram3" presStyleCnt="0"/>
      <dgm:spPr/>
    </dgm:pt>
    <dgm:pt modelId="{A477AAF0-91E5-47E0-BDFE-DD74B98DD417}" type="pres">
      <dgm:prSet presAssocID="{F8CB0518-3356-4290-874B-B55397630DC6}" presName="bullet3a" presStyleLbl="node1" presStyleIdx="0" presStyleCnt="3"/>
      <dgm:spPr/>
    </dgm:pt>
    <dgm:pt modelId="{CE43A19D-27D4-4233-997D-563B11A8F90A}" type="pres">
      <dgm:prSet presAssocID="{F8CB0518-3356-4290-874B-B55397630DC6}" presName="textBox3a" presStyleLbl="revTx" presStyleIdx="0" presStyleCnt="3" custScaleX="324399" custScaleY="87427" custLinFactX="4641" custLinFactNeighborX="100000" custLinFactNeighborY="2174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7654BCB-0B04-4003-A680-A9D987F9531D}" type="pres">
      <dgm:prSet presAssocID="{532A1467-6950-439B-A46C-28B642108B0A}" presName="bullet3b" presStyleLbl="node1" presStyleIdx="1" presStyleCnt="3"/>
      <dgm:spPr/>
    </dgm:pt>
    <dgm:pt modelId="{79A382FC-45BB-4B50-8639-94F4D04B4132}" type="pres">
      <dgm:prSet presAssocID="{532A1467-6950-439B-A46C-28B642108B0A}" presName="textBox3b" presStyleLbl="revTx" presStyleIdx="1" presStyleCnt="3" custScaleX="418954" custScaleY="39944" custLinFactX="43008" custLinFactNeighborX="100000" custLinFactNeighborY="-2104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75D5354-D8D0-4136-85DA-150EE401BE7B}" type="pres">
      <dgm:prSet presAssocID="{AE7AA146-083F-435C-BB0A-99C779B0B1CD}" presName="bullet3c" presStyleLbl="node1" presStyleIdx="2" presStyleCnt="3"/>
      <dgm:spPr/>
    </dgm:pt>
    <dgm:pt modelId="{B859B7E6-B0D9-435D-8708-2B2302FB3C74}" type="pres">
      <dgm:prSet presAssocID="{AE7AA146-083F-435C-BB0A-99C779B0B1CD}" presName="textBox3c" presStyleLbl="revTx" presStyleIdx="2" presStyleCnt="3" custScaleX="271009" custScaleY="28080" custLinFactNeighborX="88856" custLinFactNeighborY="-4531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CC6065F-A0DB-49BF-85F9-67948879F5BA}" srcId="{A2B9A0D0-009B-4EAA-8560-73E35CA4D09B}" destId="{AE7AA146-083F-435C-BB0A-99C779B0B1CD}" srcOrd="2" destOrd="0" parTransId="{8AFD4412-22DF-4590-9714-86224EFDC382}" sibTransId="{0AC0C4ED-085D-4AFB-AEB7-9AE73EDCBABD}"/>
    <dgm:cxn modelId="{43B6E927-21FF-4EAF-8218-6438F659399E}" type="presOf" srcId="{A2B9A0D0-009B-4EAA-8560-73E35CA4D09B}" destId="{51878791-35BA-4991-AA3E-E2E847FAC5A5}" srcOrd="0" destOrd="0" presId="urn:microsoft.com/office/officeart/2005/8/layout/arrow2"/>
    <dgm:cxn modelId="{B689BEF5-AFD9-491C-AEDE-9F113B478171}" srcId="{A2B9A0D0-009B-4EAA-8560-73E35CA4D09B}" destId="{532A1467-6950-439B-A46C-28B642108B0A}" srcOrd="1" destOrd="0" parTransId="{FC65BCF7-DFA7-4C11-9C03-257E108ADA76}" sibTransId="{EE248C9C-4C73-4CE1-881F-28A0FEA2E049}"/>
    <dgm:cxn modelId="{E9E925B6-D223-47E3-852A-52D8F7D0581C}" type="presOf" srcId="{532A1467-6950-439B-A46C-28B642108B0A}" destId="{79A382FC-45BB-4B50-8639-94F4D04B4132}" srcOrd="0" destOrd="0" presId="urn:microsoft.com/office/officeart/2005/8/layout/arrow2"/>
    <dgm:cxn modelId="{03B710DA-06A0-48FA-A9A2-BCEB7C415BBC}" srcId="{A2B9A0D0-009B-4EAA-8560-73E35CA4D09B}" destId="{F8CB0518-3356-4290-874B-B55397630DC6}" srcOrd="0" destOrd="0" parTransId="{47ACDA35-7A9D-4093-B54B-C84401337D93}" sibTransId="{185420C7-95C0-4A9F-86C3-B47ACB574166}"/>
    <dgm:cxn modelId="{2FE2EA01-86A0-4D33-A997-7D77D76DF720}" type="presOf" srcId="{F8CB0518-3356-4290-874B-B55397630DC6}" destId="{CE43A19D-27D4-4233-997D-563B11A8F90A}" srcOrd="0" destOrd="0" presId="urn:microsoft.com/office/officeart/2005/8/layout/arrow2"/>
    <dgm:cxn modelId="{C1DA57AC-43BA-465F-8FF6-50AE8A883FA6}" type="presOf" srcId="{AE7AA146-083F-435C-BB0A-99C779B0B1CD}" destId="{B859B7E6-B0D9-435D-8708-2B2302FB3C74}" srcOrd="0" destOrd="0" presId="urn:microsoft.com/office/officeart/2005/8/layout/arrow2"/>
    <dgm:cxn modelId="{A16D1350-2D8B-4A1D-AB9B-3ABAA56F6359}" type="presParOf" srcId="{51878791-35BA-4991-AA3E-E2E847FAC5A5}" destId="{5425F2CB-C68C-49AA-B6F7-2888BF55C8D6}" srcOrd="0" destOrd="0" presId="urn:microsoft.com/office/officeart/2005/8/layout/arrow2"/>
    <dgm:cxn modelId="{B7E09A18-9D57-424D-B9F7-7AFC9ECD8BED}" type="presParOf" srcId="{51878791-35BA-4991-AA3E-E2E847FAC5A5}" destId="{2686942E-E444-4FE2-9AF8-9FF4A7F1065A}" srcOrd="1" destOrd="0" presId="urn:microsoft.com/office/officeart/2005/8/layout/arrow2"/>
    <dgm:cxn modelId="{17B8B3E9-4BA1-4A42-B69B-3894CED7D917}" type="presParOf" srcId="{2686942E-E444-4FE2-9AF8-9FF4A7F1065A}" destId="{A477AAF0-91E5-47E0-BDFE-DD74B98DD417}" srcOrd="0" destOrd="0" presId="urn:microsoft.com/office/officeart/2005/8/layout/arrow2"/>
    <dgm:cxn modelId="{B463E3D1-71BA-492B-A973-E2500F6364D0}" type="presParOf" srcId="{2686942E-E444-4FE2-9AF8-9FF4A7F1065A}" destId="{CE43A19D-27D4-4233-997D-563B11A8F90A}" srcOrd="1" destOrd="0" presId="urn:microsoft.com/office/officeart/2005/8/layout/arrow2"/>
    <dgm:cxn modelId="{D6126DAA-C285-423D-AADB-B918DECDE5D2}" type="presParOf" srcId="{2686942E-E444-4FE2-9AF8-9FF4A7F1065A}" destId="{87654BCB-0B04-4003-A680-A9D987F9531D}" srcOrd="2" destOrd="0" presId="urn:microsoft.com/office/officeart/2005/8/layout/arrow2"/>
    <dgm:cxn modelId="{ABB47227-5035-4550-9BF1-CE46F4E3A32D}" type="presParOf" srcId="{2686942E-E444-4FE2-9AF8-9FF4A7F1065A}" destId="{79A382FC-45BB-4B50-8639-94F4D04B4132}" srcOrd="3" destOrd="0" presId="urn:microsoft.com/office/officeart/2005/8/layout/arrow2"/>
    <dgm:cxn modelId="{52AFA08F-A4EF-464B-9E85-6BBB46212CEE}" type="presParOf" srcId="{2686942E-E444-4FE2-9AF8-9FF4A7F1065A}" destId="{875D5354-D8D0-4136-85DA-150EE401BE7B}" srcOrd="4" destOrd="0" presId="urn:microsoft.com/office/officeart/2005/8/layout/arrow2"/>
    <dgm:cxn modelId="{E984B68F-F8C7-4531-9A75-7F6C7C5539DD}" type="presParOf" srcId="{2686942E-E444-4FE2-9AF8-9FF4A7F1065A}" destId="{B859B7E6-B0D9-435D-8708-2B2302FB3C74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2ABE52-188E-46D3-9C59-BFD413F2A0CD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C61F5A92-147D-4FCE-99A0-D407068E2D30}">
      <dgm:prSet phldrT="[文字]"/>
      <dgm:spPr/>
      <dgm:t>
        <a:bodyPr/>
        <a:lstStyle/>
        <a:p>
          <a:r>
            <a: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rPr>
            <a:t>…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BB67367-E9E9-4298-8DCB-17B28DBFD92D}" type="parTrans" cxnId="{23B76922-0E89-42BB-BDE3-0632FA6D908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6FBE89E-2E79-4FE4-A0C7-BB5B46BEDFC3}" type="sibTrans" cxnId="{23B76922-0E89-42BB-BDE3-0632FA6D908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4CE620B-C9DA-4D68-A7BC-4E2FD5A6F539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生產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3A01B7F-90D6-436D-8013-C5F7FD0B861C}" type="parTrans" cxnId="{D16BB327-218D-45F9-AAB3-32931375F04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D9A8904-FAA7-4CD1-BB80-64686B6FB247}" type="sibTrans" cxnId="{D16BB327-218D-45F9-AAB3-32931375F04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C7A2DED-B259-416F-B271-E52CA621119E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消費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6F72AFF-50A5-41C9-B3A0-CE691B57508A}" type="parTrans" cxnId="{05797B4D-7714-45D2-9D0F-E37D6838615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BA34E34-5366-413F-87B5-C08849AA586A}" type="sibTrans" cxnId="{05797B4D-7714-45D2-9D0F-E37D6838615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843DF0B-266E-474A-A5F2-B9F6DB06DB0A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魚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F91CDC0-73F9-4BDF-BEF9-02703E0345E0}" type="parTrans" cxnId="{1FDF005B-EC77-4407-B7CF-F1A93E3B654A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40270DC-B37C-46BB-9017-0E1DFB8EECFD}" type="sibTrans" cxnId="{1FDF005B-EC77-4407-B7CF-F1A93E3B654A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1D93F1F-3B1F-41A3-840E-1484B16964F7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稻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F083DE-7FF8-4D0D-9593-CD9460386E29}" type="parTrans" cxnId="{6AEDCEF7-888C-4131-B47B-7463474704AD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221270E-CB63-44D0-91C2-0EA4243AEC5B}" type="sibTrans" cxnId="{6AEDCEF7-888C-4131-B47B-7463474704AD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71853AF-2318-452B-A0A5-70AB9FDF06BF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購物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DC4FA3F-1F37-4282-AAE2-BD56BE65BF7D}" type="parTrans" cxnId="{EA509BE6-F5B3-49F2-BA4D-60AE3A84E835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F73628-1740-4B15-BE5F-E2CD7A4AAE07}" type="sibTrans" cxnId="{EA509BE6-F5B3-49F2-BA4D-60AE3A84E835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1AD1100-13D5-4B1C-9C37-A38F1D8AE5C1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買菜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81B183D-BEEF-4DF5-A270-1EE98BCA4D2A}" type="parTrans" cxnId="{7A14E574-26E0-40C7-887B-FEE507C2138D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FFCD3E2-FD5B-42DC-98A1-67E7F8E7DA23}" type="sibTrans" cxnId="{7A14E574-26E0-40C7-887B-FEE507C2138D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8F14552-C814-4D0E-AF42-941ABC6F5676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經濟學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C4AE3D5-4B50-450C-BF2D-BAE4AD7D9163}" type="parTrans" cxnId="{E66EFC25-E0D5-4300-B9AA-649A1F44AFED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D2E8BFD-8F0F-445C-90D4-D3F25EC79482}" type="sibTrans" cxnId="{E66EFC25-E0D5-4300-B9AA-649A1F44AFED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0D73C8-624F-4511-B4EB-663B630E78D3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裝車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31EDDBD-AB2A-4E6D-9CB2-361D06656ABB}" type="parTrans" cxnId="{574371BF-1665-4C94-A559-9E6C79F0D0CC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FCD9B03-3994-46AF-896B-EC290D3EAB30}" type="sibTrans" cxnId="{574371BF-1665-4C94-A559-9E6C79F0D0CC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CBCEF68-E0C1-4C4C-A841-CF45E24C7A5D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運輸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61E88F1-391A-4E9C-8E04-12B9A91E0A8C}" type="parTrans" cxnId="{C9F03DAF-403A-4688-8A8C-2DCC6BC4A7C0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84A895E-8B10-4910-AF75-CCA1E3E0EB9E}" type="sibTrans" cxnId="{C9F03DAF-403A-4688-8A8C-2DCC6BC4A7C0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8B011A5-4C18-473F-B77A-16B8CA3EC5D3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郵寄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5543C1C-2F4E-4EE9-8313-3BEE9946C908}" type="parTrans" cxnId="{C5BF952D-A5A5-4057-BCC7-BB4711B9AED0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7EF9E94-CECA-4B77-A329-7F59629B6E10}" type="sibTrans" cxnId="{C5BF952D-A5A5-4057-BCC7-BB4711B9AED0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E4C2CB0-692A-40CC-8C2B-BDDC367F5007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消費經濟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ABEE771-360C-4E3F-998D-16E03E9BE6EB}" type="parTrans" cxnId="{32DE074E-7FBD-4DB5-B984-978CA46F40EC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EF17C42-9547-4E7B-B2C4-628AE75FF3F3}" type="sibTrans" cxnId="{32DE074E-7FBD-4DB5-B984-978CA46F40EC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9B7726-C8E5-4F0E-B761-7B07F4B14DD6}" type="pres">
      <dgm:prSet presAssocID="{1C2ABE52-188E-46D3-9C59-BFD413F2A0C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7717B644-6CA1-4F1C-BE8C-C34CE47BABE4}" type="pres">
      <dgm:prSet presAssocID="{B8F14552-C814-4D0E-AF42-941ABC6F5676}" presName="hierRoot1" presStyleCnt="0"/>
      <dgm:spPr/>
    </dgm:pt>
    <dgm:pt modelId="{E198297C-2C7D-4A4F-8C6D-DBAA228F7368}" type="pres">
      <dgm:prSet presAssocID="{B8F14552-C814-4D0E-AF42-941ABC6F5676}" presName="composite" presStyleCnt="0"/>
      <dgm:spPr/>
    </dgm:pt>
    <dgm:pt modelId="{0E810983-4EBA-4625-A995-4E12E375C000}" type="pres">
      <dgm:prSet presAssocID="{B8F14552-C814-4D0E-AF42-941ABC6F5676}" presName="background" presStyleLbl="node0" presStyleIdx="0" presStyleCnt="1"/>
      <dgm:spPr/>
    </dgm:pt>
    <dgm:pt modelId="{AD057FA2-3ED9-4074-BC11-D2CA503B5421}" type="pres">
      <dgm:prSet presAssocID="{B8F14552-C814-4D0E-AF42-941ABC6F5676}" presName="text" presStyleLbl="fgAcc0" presStyleIdx="0" presStyleCnt="1" custScaleX="133085" custLinFactX="100000" custLinFactNeighborX="111294" custLinFactNeighborY="-1060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8C05E68-0B8D-415F-8DC3-C8DD9C73BB4E}" type="pres">
      <dgm:prSet presAssocID="{B8F14552-C814-4D0E-AF42-941ABC6F5676}" presName="hierChild2" presStyleCnt="0"/>
      <dgm:spPr/>
    </dgm:pt>
    <dgm:pt modelId="{2D29AC2A-6DE2-42FE-B838-1E3725CD9D61}" type="pres">
      <dgm:prSet presAssocID="{6BB67367-E9E9-4298-8DCB-17B28DBFD92D}" presName="Name10" presStyleLbl="parChTrans1D2" presStyleIdx="0" presStyleCnt="2"/>
      <dgm:spPr/>
      <dgm:t>
        <a:bodyPr/>
        <a:lstStyle/>
        <a:p>
          <a:endParaRPr lang="zh-TW" altLang="en-US"/>
        </a:p>
      </dgm:t>
    </dgm:pt>
    <dgm:pt modelId="{8354030C-1F23-4570-A15E-957D7FAC7130}" type="pres">
      <dgm:prSet presAssocID="{C61F5A92-147D-4FCE-99A0-D407068E2D30}" presName="hierRoot2" presStyleCnt="0"/>
      <dgm:spPr/>
    </dgm:pt>
    <dgm:pt modelId="{6C11F9ED-5630-49AA-816F-6F16D98D0B89}" type="pres">
      <dgm:prSet presAssocID="{C61F5A92-147D-4FCE-99A0-D407068E2D30}" presName="composite2" presStyleCnt="0"/>
      <dgm:spPr/>
    </dgm:pt>
    <dgm:pt modelId="{B8AA81D9-D0E4-45E0-BEC3-7FDC298CDEC6}" type="pres">
      <dgm:prSet presAssocID="{C61F5A92-147D-4FCE-99A0-D407068E2D30}" presName="background2" presStyleLbl="node2" presStyleIdx="0" presStyleCnt="2"/>
      <dgm:spPr/>
    </dgm:pt>
    <dgm:pt modelId="{3046D96B-9EAF-4F41-87FE-9E42D1D3F60F}" type="pres">
      <dgm:prSet presAssocID="{C61F5A92-147D-4FCE-99A0-D407068E2D30}" presName="text2" presStyleLbl="fgAcc2" presStyleIdx="0" presStyleCnt="2" custScaleX="132961" custLinFactX="200000" custLinFactNeighborX="216711" custLinFactNeighborY="-11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2C4B2841-E1AE-4323-B83B-1FE31F057BC3}" type="pres">
      <dgm:prSet presAssocID="{C61F5A92-147D-4FCE-99A0-D407068E2D30}" presName="hierChild3" presStyleCnt="0"/>
      <dgm:spPr/>
    </dgm:pt>
    <dgm:pt modelId="{A3C6C8C9-79C2-460A-BCCF-28AE2AFB2B53}" type="pres">
      <dgm:prSet presAssocID="{4ABEE771-360C-4E3F-998D-16E03E9BE6EB}" presName="Name10" presStyleLbl="parChTrans1D2" presStyleIdx="1" presStyleCnt="2"/>
      <dgm:spPr/>
      <dgm:t>
        <a:bodyPr/>
        <a:lstStyle/>
        <a:p>
          <a:endParaRPr lang="zh-TW" altLang="en-US"/>
        </a:p>
      </dgm:t>
    </dgm:pt>
    <dgm:pt modelId="{F1F86129-CB38-4370-B224-0E614DDC9485}" type="pres">
      <dgm:prSet presAssocID="{5E4C2CB0-692A-40CC-8C2B-BDDC367F5007}" presName="hierRoot2" presStyleCnt="0"/>
      <dgm:spPr/>
    </dgm:pt>
    <dgm:pt modelId="{253D3CB5-FE53-4003-BB73-1CA30B4EDC44}" type="pres">
      <dgm:prSet presAssocID="{5E4C2CB0-692A-40CC-8C2B-BDDC367F5007}" presName="composite2" presStyleCnt="0"/>
      <dgm:spPr/>
    </dgm:pt>
    <dgm:pt modelId="{1007CF51-A587-4907-B594-B571D9D57A6D}" type="pres">
      <dgm:prSet presAssocID="{5E4C2CB0-692A-40CC-8C2B-BDDC367F5007}" presName="background2" presStyleLbl="node2" presStyleIdx="1" presStyleCnt="2"/>
      <dgm:spPr/>
    </dgm:pt>
    <dgm:pt modelId="{DBA954A7-A6E7-45F9-B137-2F37C9FA7D06}" type="pres">
      <dgm:prSet presAssocID="{5E4C2CB0-692A-40CC-8C2B-BDDC367F5007}" presName="text2" presStyleLbl="fgAcc2" presStyleIdx="1" presStyleCnt="2" custScaleX="12988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3592E25-7405-448A-B41C-A2739B59F922}" type="pres">
      <dgm:prSet presAssocID="{5E4C2CB0-692A-40CC-8C2B-BDDC367F5007}" presName="hierChild3" presStyleCnt="0"/>
      <dgm:spPr/>
    </dgm:pt>
    <dgm:pt modelId="{F937ABAF-DD48-47FD-BA0A-3AC2874751A8}" type="pres">
      <dgm:prSet presAssocID="{63A01B7F-90D6-436D-8013-C5F7FD0B861C}" presName="Name17" presStyleLbl="parChTrans1D3" presStyleIdx="0" presStyleCnt="3"/>
      <dgm:spPr/>
      <dgm:t>
        <a:bodyPr/>
        <a:lstStyle/>
        <a:p>
          <a:endParaRPr lang="zh-TW" altLang="en-US"/>
        </a:p>
      </dgm:t>
    </dgm:pt>
    <dgm:pt modelId="{9B402213-DF60-4E3B-9CB1-B2FCC5E5FE3B}" type="pres">
      <dgm:prSet presAssocID="{24CE620B-C9DA-4D68-A7BC-4E2FD5A6F539}" presName="hierRoot3" presStyleCnt="0"/>
      <dgm:spPr/>
    </dgm:pt>
    <dgm:pt modelId="{175A38D0-7BD6-4F0E-88B8-0ED75BB2A9DB}" type="pres">
      <dgm:prSet presAssocID="{24CE620B-C9DA-4D68-A7BC-4E2FD5A6F539}" presName="composite3" presStyleCnt="0"/>
      <dgm:spPr/>
    </dgm:pt>
    <dgm:pt modelId="{7E1E8DF4-7D50-4295-957E-A1BCFAB190E3}" type="pres">
      <dgm:prSet presAssocID="{24CE620B-C9DA-4D68-A7BC-4E2FD5A6F539}" presName="background3" presStyleLbl="node3" presStyleIdx="0" presStyleCnt="3"/>
      <dgm:spPr/>
    </dgm:pt>
    <dgm:pt modelId="{E01B945A-B106-471A-AB0F-C8553A5C2E92}" type="pres">
      <dgm:prSet presAssocID="{24CE620B-C9DA-4D68-A7BC-4E2FD5A6F539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3D1A23A-5D7B-4090-A858-0170111E8260}" type="pres">
      <dgm:prSet presAssocID="{24CE620B-C9DA-4D68-A7BC-4E2FD5A6F539}" presName="hierChild4" presStyleCnt="0"/>
      <dgm:spPr/>
    </dgm:pt>
    <dgm:pt modelId="{0D109999-A81E-4268-9112-FB0871B3B39C}" type="pres">
      <dgm:prSet presAssocID="{3CF083DE-7FF8-4D0D-9593-CD9460386E29}" presName="Name23" presStyleLbl="parChTrans1D4" presStyleIdx="0" presStyleCnt="6"/>
      <dgm:spPr/>
      <dgm:t>
        <a:bodyPr/>
        <a:lstStyle/>
        <a:p>
          <a:endParaRPr lang="zh-TW" altLang="en-US"/>
        </a:p>
      </dgm:t>
    </dgm:pt>
    <dgm:pt modelId="{65DFAC8F-22EC-4C2F-AF0B-FE284B66EB74}" type="pres">
      <dgm:prSet presAssocID="{F1D93F1F-3B1F-41A3-840E-1484B16964F7}" presName="hierRoot4" presStyleCnt="0"/>
      <dgm:spPr/>
    </dgm:pt>
    <dgm:pt modelId="{D5128729-B301-402B-BF00-794E6D39B9E3}" type="pres">
      <dgm:prSet presAssocID="{F1D93F1F-3B1F-41A3-840E-1484B16964F7}" presName="composite4" presStyleCnt="0"/>
      <dgm:spPr/>
    </dgm:pt>
    <dgm:pt modelId="{0532EF14-9A56-4918-9CF8-F5FD5E3865F7}" type="pres">
      <dgm:prSet presAssocID="{F1D93F1F-3B1F-41A3-840E-1484B16964F7}" presName="background4" presStyleLbl="node4" presStyleIdx="0" presStyleCnt="6"/>
      <dgm:spPr/>
    </dgm:pt>
    <dgm:pt modelId="{DF91870D-FD29-4A9B-AF07-6E7653B0DA5D}" type="pres">
      <dgm:prSet presAssocID="{F1D93F1F-3B1F-41A3-840E-1484B16964F7}" presName="text4" presStyleLbl="fgAcc4" presStyleIdx="0" presStyleCnt="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40A69BF-0CF7-463E-B7CF-0816A80606A7}" type="pres">
      <dgm:prSet presAssocID="{F1D93F1F-3B1F-41A3-840E-1484B16964F7}" presName="hierChild5" presStyleCnt="0"/>
      <dgm:spPr/>
    </dgm:pt>
    <dgm:pt modelId="{DD56BB26-4749-469A-B8E7-86D19E9FA9FB}" type="pres">
      <dgm:prSet presAssocID="{AF91CDC0-73F9-4BDF-BEF9-02703E0345E0}" presName="Name23" presStyleLbl="parChTrans1D4" presStyleIdx="1" presStyleCnt="6"/>
      <dgm:spPr/>
      <dgm:t>
        <a:bodyPr/>
        <a:lstStyle/>
        <a:p>
          <a:endParaRPr lang="zh-TW" altLang="en-US"/>
        </a:p>
      </dgm:t>
    </dgm:pt>
    <dgm:pt modelId="{6D6A2A99-DD1F-4E52-8A48-989E78E0DEE7}" type="pres">
      <dgm:prSet presAssocID="{0843DF0B-266E-474A-A5F2-B9F6DB06DB0A}" presName="hierRoot4" presStyleCnt="0"/>
      <dgm:spPr/>
    </dgm:pt>
    <dgm:pt modelId="{CF297D35-4702-4C5D-A658-B9B6A3254F95}" type="pres">
      <dgm:prSet presAssocID="{0843DF0B-266E-474A-A5F2-B9F6DB06DB0A}" presName="composite4" presStyleCnt="0"/>
      <dgm:spPr/>
    </dgm:pt>
    <dgm:pt modelId="{0CFE7154-5773-402B-A60B-FBD9FF8B4920}" type="pres">
      <dgm:prSet presAssocID="{0843DF0B-266E-474A-A5F2-B9F6DB06DB0A}" presName="background4" presStyleLbl="node4" presStyleIdx="1" presStyleCnt="6"/>
      <dgm:spPr/>
    </dgm:pt>
    <dgm:pt modelId="{5C718A79-426E-4BCC-995A-95F7399A8650}" type="pres">
      <dgm:prSet presAssocID="{0843DF0B-266E-474A-A5F2-B9F6DB06DB0A}" presName="text4" presStyleLbl="fgAcc4" presStyleIdx="1" presStyleCnt="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0BF84BA-7141-46ED-A194-9F676A919009}" type="pres">
      <dgm:prSet presAssocID="{0843DF0B-266E-474A-A5F2-B9F6DB06DB0A}" presName="hierChild5" presStyleCnt="0"/>
      <dgm:spPr/>
    </dgm:pt>
    <dgm:pt modelId="{B9DB95E6-90AD-4BC2-9597-0446B72022C7}" type="pres">
      <dgm:prSet presAssocID="{E6F72AFF-50A5-41C9-B3A0-CE691B57508A}" presName="Name17" presStyleLbl="parChTrans1D3" presStyleIdx="1" presStyleCnt="3"/>
      <dgm:spPr/>
      <dgm:t>
        <a:bodyPr/>
        <a:lstStyle/>
        <a:p>
          <a:endParaRPr lang="zh-TW" altLang="en-US"/>
        </a:p>
      </dgm:t>
    </dgm:pt>
    <dgm:pt modelId="{446015E0-1E03-4B7D-A0C6-0CEE726B122F}" type="pres">
      <dgm:prSet presAssocID="{AC7A2DED-B259-416F-B271-E52CA621119E}" presName="hierRoot3" presStyleCnt="0"/>
      <dgm:spPr/>
    </dgm:pt>
    <dgm:pt modelId="{F694FC8F-C73E-4B21-820D-B7D7B386F226}" type="pres">
      <dgm:prSet presAssocID="{AC7A2DED-B259-416F-B271-E52CA621119E}" presName="composite3" presStyleCnt="0"/>
      <dgm:spPr/>
    </dgm:pt>
    <dgm:pt modelId="{1FB11447-411A-4190-8EAA-22E8680B41B5}" type="pres">
      <dgm:prSet presAssocID="{AC7A2DED-B259-416F-B271-E52CA621119E}" presName="background3" presStyleLbl="node3" presStyleIdx="1" presStyleCnt="3"/>
      <dgm:spPr/>
    </dgm:pt>
    <dgm:pt modelId="{CC84F915-AE10-4072-B90D-0F3B49A9F025}" type="pres">
      <dgm:prSet presAssocID="{AC7A2DED-B259-416F-B271-E52CA621119E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82548CB-3910-4463-AA01-5B69C39C56D5}" type="pres">
      <dgm:prSet presAssocID="{AC7A2DED-B259-416F-B271-E52CA621119E}" presName="hierChild4" presStyleCnt="0"/>
      <dgm:spPr/>
    </dgm:pt>
    <dgm:pt modelId="{9CE70D27-C57A-46E8-941E-CD15789D5679}" type="pres">
      <dgm:prSet presAssocID="{A81B183D-BEEF-4DF5-A270-1EE98BCA4D2A}" presName="Name23" presStyleLbl="parChTrans1D4" presStyleIdx="2" presStyleCnt="6"/>
      <dgm:spPr/>
      <dgm:t>
        <a:bodyPr/>
        <a:lstStyle/>
        <a:p>
          <a:endParaRPr lang="zh-TW" altLang="en-US"/>
        </a:p>
      </dgm:t>
    </dgm:pt>
    <dgm:pt modelId="{2555D341-3180-4277-BE30-9BE849CA06CF}" type="pres">
      <dgm:prSet presAssocID="{81AD1100-13D5-4B1C-9C37-A38F1D8AE5C1}" presName="hierRoot4" presStyleCnt="0"/>
      <dgm:spPr/>
    </dgm:pt>
    <dgm:pt modelId="{238B84A6-EEE3-449F-87B9-6977D027CAF1}" type="pres">
      <dgm:prSet presAssocID="{81AD1100-13D5-4B1C-9C37-A38F1D8AE5C1}" presName="composite4" presStyleCnt="0"/>
      <dgm:spPr/>
    </dgm:pt>
    <dgm:pt modelId="{EF7038E5-56EF-4E26-9DD7-62AAEA73929D}" type="pres">
      <dgm:prSet presAssocID="{81AD1100-13D5-4B1C-9C37-A38F1D8AE5C1}" presName="background4" presStyleLbl="node4" presStyleIdx="2" presStyleCnt="6"/>
      <dgm:spPr/>
    </dgm:pt>
    <dgm:pt modelId="{85A752F7-09CB-49D2-8681-0CFF0405F4DC}" type="pres">
      <dgm:prSet presAssocID="{81AD1100-13D5-4B1C-9C37-A38F1D8AE5C1}" presName="text4" presStyleLbl="fgAcc4" presStyleIdx="2" presStyleCnt="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DF43F42-6750-4E0E-8525-8B8E34D0024F}" type="pres">
      <dgm:prSet presAssocID="{81AD1100-13D5-4B1C-9C37-A38F1D8AE5C1}" presName="hierChild5" presStyleCnt="0"/>
      <dgm:spPr/>
    </dgm:pt>
    <dgm:pt modelId="{33033652-C297-46B9-961C-FACF2D2185EA}" type="pres">
      <dgm:prSet presAssocID="{EDC4FA3F-1F37-4282-AAE2-BD56BE65BF7D}" presName="Name23" presStyleLbl="parChTrans1D4" presStyleIdx="3" presStyleCnt="6"/>
      <dgm:spPr/>
      <dgm:t>
        <a:bodyPr/>
        <a:lstStyle/>
        <a:p>
          <a:endParaRPr lang="zh-TW" altLang="en-US"/>
        </a:p>
      </dgm:t>
    </dgm:pt>
    <dgm:pt modelId="{024492CC-A5FC-45FB-9BAF-C15F54382C1A}" type="pres">
      <dgm:prSet presAssocID="{671853AF-2318-452B-A0A5-70AB9FDF06BF}" presName="hierRoot4" presStyleCnt="0"/>
      <dgm:spPr/>
    </dgm:pt>
    <dgm:pt modelId="{35439B89-177E-4A9E-9B12-3DE62F054F1D}" type="pres">
      <dgm:prSet presAssocID="{671853AF-2318-452B-A0A5-70AB9FDF06BF}" presName="composite4" presStyleCnt="0"/>
      <dgm:spPr/>
    </dgm:pt>
    <dgm:pt modelId="{40B340F3-9410-4FE6-986C-E78A11FCC178}" type="pres">
      <dgm:prSet presAssocID="{671853AF-2318-452B-A0A5-70AB9FDF06BF}" presName="background4" presStyleLbl="node4" presStyleIdx="3" presStyleCnt="6"/>
      <dgm:spPr/>
    </dgm:pt>
    <dgm:pt modelId="{B79D6F4B-93E7-467C-94B6-ABBC0276FDFB}" type="pres">
      <dgm:prSet presAssocID="{671853AF-2318-452B-A0A5-70AB9FDF06BF}" presName="text4" presStyleLbl="fgAcc4" presStyleIdx="3" presStyleCnt="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CFCDA46-4964-4BFF-89F1-2252B86D54E8}" type="pres">
      <dgm:prSet presAssocID="{671853AF-2318-452B-A0A5-70AB9FDF06BF}" presName="hierChild5" presStyleCnt="0"/>
      <dgm:spPr/>
    </dgm:pt>
    <dgm:pt modelId="{60849357-23A5-49CD-97CE-ECD778AC657A}" type="pres">
      <dgm:prSet presAssocID="{161E88F1-391A-4E9C-8E04-12B9A91E0A8C}" presName="Name17" presStyleLbl="parChTrans1D3" presStyleIdx="2" presStyleCnt="3"/>
      <dgm:spPr/>
      <dgm:t>
        <a:bodyPr/>
        <a:lstStyle/>
        <a:p>
          <a:endParaRPr lang="zh-TW" altLang="en-US"/>
        </a:p>
      </dgm:t>
    </dgm:pt>
    <dgm:pt modelId="{1D631B9A-8AED-4F3F-B923-55D696A47E7E}" type="pres">
      <dgm:prSet presAssocID="{0CBCEF68-E0C1-4C4C-A841-CF45E24C7A5D}" presName="hierRoot3" presStyleCnt="0"/>
      <dgm:spPr/>
    </dgm:pt>
    <dgm:pt modelId="{A1D8D3CB-685A-40F1-9FBE-5F25EEC42064}" type="pres">
      <dgm:prSet presAssocID="{0CBCEF68-E0C1-4C4C-A841-CF45E24C7A5D}" presName="composite3" presStyleCnt="0"/>
      <dgm:spPr/>
    </dgm:pt>
    <dgm:pt modelId="{474B7251-93B8-4743-A31C-1E82552093FE}" type="pres">
      <dgm:prSet presAssocID="{0CBCEF68-E0C1-4C4C-A841-CF45E24C7A5D}" presName="background3" presStyleLbl="node3" presStyleIdx="2" presStyleCnt="3"/>
      <dgm:spPr/>
    </dgm:pt>
    <dgm:pt modelId="{29ECA783-1127-42C7-9FAE-14627F03A372}" type="pres">
      <dgm:prSet presAssocID="{0CBCEF68-E0C1-4C4C-A841-CF45E24C7A5D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E9FF3CA-3467-4824-B6FE-A9335703CF82}" type="pres">
      <dgm:prSet presAssocID="{0CBCEF68-E0C1-4C4C-A841-CF45E24C7A5D}" presName="hierChild4" presStyleCnt="0"/>
      <dgm:spPr/>
    </dgm:pt>
    <dgm:pt modelId="{8C08BEE3-D002-46C7-8F96-F159E430FD01}" type="pres">
      <dgm:prSet presAssocID="{D5543C1C-2F4E-4EE9-8313-3BEE9946C908}" presName="Name23" presStyleLbl="parChTrans1D4" presStyleIdx="4" presStyleCnt="6"/>
      <dgm:spPr/>
      <dgm:t>
        <a:bodyPr/>
        <a:lstStyle/>
        <a:p>
          <a:endParaRPr lang="zh-TW" altLang="en-US"/>
        </a:p>
      </dgm:t>
    </dgm:pt>
    <dgm:pt modelId="{12660D26-86E4-4E60-B9E5-A16B18632C44}" type="pres">
      <dgm:prSet presAssocID="{A8B011A5-4C18-473F-B77A-16B8CA3EC5D3}" presName="hierRoot4" presStyleCnt="0"/>
      <dgm:spPr/>
    </dgm:pt>
    <dgm:pt modelId="{2BCE7D57-CDC9-40BD-B3CF-9C7DDA99B699}" type="pres">
      <dgm:prSet presAssocID="{A8B011A5-4C18-473F-B77A-16B8CA3EC5D3}" presName="composite4" presStyleCnt="0"/>
      <dgm:spPr/>
    </dgm:pt>
    <dgm:pt modelId="{66A862F8-3136-4820-A667-A54F7A237382}" type="pres">
      <dgm:prSet presAssocID="{A8B011A5-4C18-473F-B77A-16B8CA3EC5D3}" presName="background4" presStyleLbl="node4" presStyleIdx="4" presStyleCnt="6"/>
      <dgm:spPr/>
    </dgm:pt>
    <dgm:pt modelId="{536BEF08-E126-4FCB-8A19-B7B3EC1B0443}" type="pres">
      <dgm:prSet presAssocID="{A8B011A5-4C18-473F-B77A-16B8CA3EC5D3}" presName="text4" presStyleLbl="fgAcc4" presStyleIdx="4" presStyleCnt="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ED188BB-532F-4CA0-8022-AD4F30D859DA}" type="pres">
      <dgm:prSet presAssocID="{A8B011A5-4C18-473F-B77A-16B8CA3EC5D3}" presName="hierChild5" presStyleCnt="0"/>
      <dgm:spPr/>
    </dgm:pt>
    <dgm:pt modelId="{EB9F9EF8-0105-42EE-8762-69B3D84AC0EC}" type="pres">
      <dgm:prSet presAssocID="{B31EDDBD-AB2A-4E6D-9CB2-361D06656ABB}" presName="Name23" presStyleLbl="parChTrans1D4" presStyleIdx="5" presStyleCnt="6"/>
      <dgm:spPr/>
      <dgm:t>
        <a:bodyPr/>
        <a:lstStyle/>
        <a:p>
          <a:endParaRPr lang="zh-TW" altLang="en-US"/>
        </a:p>
      </dgm:t>
    </dgm:pt>
    <dgm:pt modelId="{5679FEA0-7D6F-4687-AB00-0B5CB324BAB4}" type="pres">
      <dgm:prSet presAssocID="{B70D73C8-624F-4511-B4EB-663B630E78D3}" presName="hierRoot4" presStyleCnt="0"/>
      <dgm:spPr/>
    </dgm:pt>
    <dgm:pt modelId="{CBA13E83-F615-483E-B08F-DCFF56F2F512}" type="pres">
      <dgm:prSet presAssocID="{B70D73C8-624F-4511-B4EB-663B630E78D3}" presName="composite4" presStyleCnt="0"/>
      <dgm:spPr/>
    </dgm:pt>
    <dgm:pt modelId="{E29ABE3B-CCEB-483B-B92B-AF5DA07B18FA}" type="pres">
      <dgm:prSet presAssocID="{B70D73C8-624F-4511-B4EB-663B630E78D3}" presName="background4" presStyleLbl="node4" presStyleIdx="5" presStyleCnt="6"/>
      <dgm:spPr/>
    </dgm:pt>
    <dgm:pt modelId="{FFB49C5B-0038-48D0-91EB-EF74C69A7D1D}" type="pres">
      <dgm:prSet presAssocID="{B70D73C8-624F-4511-B4EB-663B630E78D3}" presName="text4" presStyleLbl="fgAcc4" presStyleIdx="5" presStyleCnt="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B1F9968-B4BF-4576-A3D0-95B5C101823F}" type="pres">
      <dgm:prSet presAssocID="{B70D73C8-624F-4511-B4EB-663B630E78D3}" presName="hierChild5" presStyleCnt="0"/>
      <dgm:spPr/>
    </dgm:pt>
  </dgm:ptLst>
  <dgm:cxnLst>
    <dgm:cxn modelId="{054342C8-5AD3-4E80-B510-ABF84719E167}" type="presOf" srcId="{AC7A2DED-B259-416F-B271-E52CA621119E}" destId="{CC84F915-AE10-4072-B90D-0F3B49A9F025}" srcOrd="0" destOrd="0" presId="urn:microsoft.com/office/officeart/2005/8/layout/hierarchy1"/>
    <dgm:cxn modelId="{837BB95D-BB20-44B3-B5A1-A7E935F63376}" type="presOf" srcId="{671853AF-2318-452B-A0A5-70AB9FDF06BF}" destId="{B79D6F4B-93E7-467C-94B6-ABBC0276FDFB}" srcOrd="0" destOrd="0" presId="urn:microsoft.com/office/officeart/2005/8/layout/hierarchy1"/>
    <dgm:cxn modelId="{216964BF-22C4-4DAA-8434-4E125F01B22D}" type="presOf" srcId="{5E4C2CB0-692A-40CC-8C2B-BDDC367F5007}" destId="{DBA954A7-A6E7-45F9-B137-2F37C9FA7D06}" srcOrd="0" destOrd="0" presId="urn:microsoft.com/office/officeart/2005/8/layout/hierarchy1"/>
    <dgm:cxn modelId="{04ED34C6-700E-4C23-BE90-4B0D15C63EEB}" type="presOf" srcId="{B70D73C8-624F-4511-B4EB-663B630E78D3}" destId="{FFB49C5B-0038-48D0-91EB-EF74C69A7D1D}" srcOrd="0" destOrd="0" presId="urn:microsoft.com/office/officeart/2005/8/layout/hierarchy1"/>
    <dgm:cxn modelId="{B4862792-0639-4580-9980-D51D259B5E72}" type="presOf" srcId="{81AD1100-13D5-4B1C-9C37-A38F1D8AE5C1}" destId="{85A752F7-09CB-49D2-8681-0CFF0405F4DC}" srcOrd="0" destOrd="0" presId="urn:microsoft.com/office/officeart/2005/8/layout/hierarchy1"/>
    <dgm:cxn modelId="{C9F03DAF-403A-4688-8A8C-2DCC6BC4A7C0}" srcId="{5E4C2CB0-692A-40CC-8C2B-BDDC367F5007}" destId="{0CBCEF68-E0C1-4C4C-A841-CF45E24C7A5D}" srcOrd="2" destOrd="0" parTransId="{161E88F1-391A-4E9C-8E04-12B9A91E0A8C}" sibTransId="{884A895E-8B10-4910-AF75-CCA1E3E0EB9E}"/>
    <dgm:cxn modelId="{F1C03BEC-7DC7-476F-A4A2-E3C0BD65D763}" type="presOf" srcId="{F1D93F1F-3B1F-41A3-840E-1484B16964F7}" destId="{DF91870D-FD29-4A9B-AF07-6E7653B0DA5D}" srcOrd="0" destOrd="0" presId="urn:microsoft.com/office/officeart/2005/8/layout/hierarchy1"/>
    <dgm:cxn modelId="{5FE3B78B-9F45-49EF-9D34-757E8E514A16}" type="presOf" srcId="{EDC4FA3F-1F37-4282-AAE2-BD56BE65BF7D}" destId="{33033652-C297-46B9-961C-FACF2D2185EA}" srcOrd="0" destOrd="0" presId="urn:microsoft.com/office/officeart/2005/8/layout/hierarchy1"/>
    <dgm:cxn modelId="{23B76922-0E89-42BB-BDE3-0632FA6D9083}" srcId="{B8F14552-C814-4D0E-AF42-941ABC6F5676}" destId="{C61F5A92-147D-4FCE-99A0-D407068E2D30}" srcOrd="0" destOrd="0" parTransId="{6BB67367-E9E9-4298-8DCB-17B28DBFD92D}" sibTransId="{96FBE89E-2E79-4FE4-A0C7-BB5B46BEDFC3}"/>
    <dgm:cxn modelId="{6ADFF1D2-262A-4BAF-BE13-1F0ACE8D07D0}" type="presOf" srcId="{0CBCEF68-E0C1-4C4C-A841-CF45E24C7A5D}" destId="{29ECA783-1127-42C7-9FAE-14627F03A372}" srcOrd="0" destOrd="0" presId="urn:microsoft.com/office/officeart/2005/8/layout/hierarchy1"/>
    <dgm:cxn modelId="{48345A92-05BD-4AE5-BE84-19F3574E15B8}" type="presOf" srcId="{AF91CDC0-73F9-4BDF-BEF9-02703E0345E0}" destId="{DD56BB26-4749-469A-B8E7-86D19E9FA9FB}" srcOrd="0" destOrd="0" presId="urn:microsoft.com/office/officeart/2005/8/layout/hierarchy1"/>
    <dgm:cxn modelId="{78FC9D97-8E7B-4789-9F32-1C7839589CCE}" type="presOf" srcId="{B31EDDBD-AB2A-4E6D-9CB2-361D06656ABB}" destId="{EB9F9EF8-0105-42EE-8762-69B3D84AC0EC}" srcOrd="0" destOrd="0" presId="urn:microsoft.com/office/officeart/2005/8/layout/hierarchy1"/>
    <dgm:cxn modelId="{201F5700-3BB3-486F-950C-77A802D66D96}" type="presOf" srcId="{A8B011A5-4C18-473F-B77A-16B8CA3EC5D3}" destId="{536BEF08-E126-4FCB-8A19-B7B3EC1B0443}" srcOrd="0" destOrd="0" presId="urn:microsoft.com/office/officeart/2005/8/layout/hierarchy1"/>
    <dgm:cxn modelId="{C5BF952D-A5A5-4057-BCC7-BB4711B9AED0}" srcId="{0CBCEF68-E0C1-4C4C-A841-CF45E24C7A5D}" destId="{A8B011A5-4C18-473F-B77A-16B8CA3EC5D3}" srcOrd="0" destOrd="0" parTransId="{D5543C1C-2F4E-4EE9-8313-3BEE9946C908}" sibTransId="{F7EF9E94-CECA-4B77-A329-7F59629B6E10}"/>
    <dgm:cxn modelId="{6AEDCEF7-888C-4131-B47B-7463474704AD}" srcId="{24CE620B-C9DA-4D68-A7BC-4E2FD5A6F539}" destId="{F1D93F1F-3B1F-41A3-840E-1484B16964F7}" srcOrd="0" destOrd="0" parTransId="{3CF083DE-7FF8-4D0D-9593-CD9460386E29}" sibTransId="{2221270E-CB63-44D0-91C2-0EA4243AEC5B}"/>
    <dgm:cxn modelId="{400DD517-A4D3-41A6-9E02-0A7975682D16}" type="presOf" srcId="{63A01B7F-90D6-436D-8013-C5F7FD0B861C}" destId="{F937ABAF-DD48-47FD-BA0A-3AC2874751A8}" srcOrd="0" destOrd="0" presId="urn:microsoft.com/office/officeart/2005/8/layout/hierarchy1"/>
    <dgm:cxn modelId="{FB493986-D3E8-4400-9F38-8FE037F3E00F}" type="presOf" srcId="{E6F72AFF-50A5-41C9-B3A0-CE691B57508A}" destId="{B9DB95E6-90AD-4BC2-9597-0446B72022C7}" srcOrd="0" destOrd="0" presId="urn:microsoft.com/office/officeart/2005/8/layout/hierarchy1"/>
    <dgm:cxn modelId="{93049CF1-C837-4A05-99BD-0778079A4F32}" type="presOf" srcId="{6BB67367-E9E9-4298-8DCB-17B28DBFD92D}" destId="{2D29AC2A-6DE2-42FE-B838-1E3725CD9D61}" srcOrd="0" destOrd="0" presId="urn:microsoft.com/office/officeart/2005/8/layout/hierarchy1"/>
    <dgm:cxn modelId="{05797B4D-7714-45D2-9D0F-E37D68386153}" srcId="{5E4C2CB0-692A-40CC-8C2B-BDDC367F5007}" destId="{AC7A2DED-B259-416F-B271-E52CA621119E}" srcOrd="1" destOrd="0" parTransId="{E6F72AFF-50A5-41C9-B3A0-CE691B57508A}" sibTransId="{BBA34E34-5366-413F-87B5-C08849AA586A}"/>
    <dgm:cxn modelId="{1FDF005B-EC77-4407-B7CF-F1A93E3B654A}" srcId="{24CE620B-C9DA-4D68-A7BC-4E2FD5A6F539}" destId="{0843DF0B-266E-474A-A5F2-B9F6DB06DB0A}" srcOrd="1" destOrd="0" parTransId="{AF91CDC0-73F9-4BDF-BEF9-02703E0345E0}" sibTransId="{A40270DC-B37C-46BB-9017-0E1DFB8EECFD}"/>
    <dgm:cxn modelId="{F077AE33-D60C-484D-9B12-ADF8E244316F}" type="presOf" srcId="{24CE620B-C9DA-4D68-A7BC-4E2FD5A6F539}" destId="{E01B945A-B106-471A-AB0F-C8553A5C2E92}" srcOrd="0" destOrd="0" presId="urn:microsoft.com/office/officeart/2005/8/layout/hierarchy1"/>
    <dgm:cxn modelId="{5B8066E7-BB5E-4432-AA96-1F1504412346}" type="presOf" srcId="{1C2ABE52-188E-46D3-9C59-BFD413F2A0CD}" destId="{3F9B7726-C8E5-4F0E-B761-7B07F4B14DD6}" srcOrd="0" destOrd="0" presId="urn:microsoft.com/office/officeart/2005/8/layout/hierarchy1"/>
    <dgm:cxn modelId="{574371BF-1665-4C94-A559-9E6C79F0D0CC}" srcId="{0CBCEF68-E0C1-4C4C-A841-CF45E24C7A5D}" destId="{B70D73C8-624F-4511-B4EB-663B630E78D3}" srcOrd="1" destOrd="0" parTransId="{B31EDDBD-AB2A-4E6D-9CB2-361D06656ABB}" sibTransId="{DFCD9B03-3994-46AF-896B-EC290D3EAB30}"/>
    <dgm:cxn modelId="{E59B1559-DF1A-4DDB-8F7B-881AF70796F2}" type="presOf" srcId="{D5543C1C-2F4E-4EE9-8313-3BEE9946C908}" destId="{8C08BEE3-D002-46C7-8F96-F159E430FD01}" srcOrd="0" destOrd="0" presId="urn:microsoft.com/office/officeart/2005/8/layout/hierarchy1"/>
    <dgm:cxn modelId="{ED0F1A86-4071-4409-AD27-C58C5D64BE83}" type="presOf" srcId="{B8F14552-C814-4D0E-AF42-941ABC6F5676}" destId="{AD057FA2-3ED9-4074-BC11-D2CA503B5421}" srcOrd="0" destOrd="0" presId="urn:microsoft.com/office/officeart/2005/8/layout/hierarchy1"/>
    <dgm:cxn modelId="{3AE670B3-77F2-49A5-843A-DBD3DE1CFFFD}" type="presOf" srcId="{3CF083DE-7FF8-4D0D-9593-CD9460386E29}" destId="{0D109999-A81E-4268-9112-FB0871B3B39C}" srcOrd="0" destOrd="0" presId="urn:microsoft.com/office/officeart/2005/8/layout/hierarchy1"/>
    <dgm:cxn modelId="{EA509BE6-F5B3-49F2-BA4D-60AE3A84E835}" srcId="{AC7A2DED-B259-416F-B271-E52CA621119E}" destId="{671853AF-2318-452B-A0A5-70AB9FDF06BF}" srcOrd="1" destOrd="0" parTransId="{EDC4FA3F-1F37-4282-AAE2-BD56BE65BF7D}" sibTransId="{8EF73628-1740-4B15-BE5F-E2CD7A4AAE07}"/>
    <dgm:cxn modelId="{E66EFC25-E0D5-4300-B9AA-649A1F44AFED}" srcId="{1C2ABE52-188E-46D3-9C59-BFD413F2A0CD}" destId="{B8F14552-C814-4D0E-AF42-941ABC6F5676}" srcOrd="0" destOrd="0" parTransId="{0C4AE3D5-4B50-450C-BF2D-BAE4AD7D9163}" sibTransId="{ED2E8BFD-8F0F-445C-90D4-D3F25EC79482}"/>
    <dgm:cxn modelId="{4AD4A370-8AB2-4F8D-9025-413BBE56BE9B}" type="presOf" srcId="{161E88F1-391A-4E9C-8E04-12B9A91E0A8C}" destId="{60849357-23A5-49CD-97CE-ECD778AC657A}" srcOrd="0" destOrd="0" presId="urn:microsoft.com/office/officeart/2005/8/layout/hierarchy1"/>
    <dgm:cxn modelId="{D16BB327-218D-45F9-AAB3-32931375F043}" srcId="{5E4C2CB0-692A-40CC-8C2B-BDDC367F5007}" destId="{24CE620B-C9DA-4D68-A7BC-4E2FD5A6F539}" srcOrd="0" destOrd="0" parTransId="{63A01B7F-90D6-436D-8013-C5F7FD0B861C}" sibTransId="{1D9A8904-FAA7-4CD1-BB80-64686B6FB247}"/>
    <dgm:cxn modelId="{47D6DCC0-FBD1-463C-88A9-36828F25968E}" type="presOf" srcId="{C61F5A92-147D-4FCE-99A0-D407068E2D30}" destId="{3046D96B-9EAF-4F41-87FE-9E42D1D3F60F}" srcOrd="0" destOrd="0" presId="urn:microsoft.com/office/officeart/2005/8/layout/hierarchy1"/>
    <dgm:cxn modelId="{A32E2D26-F359-452D-BA8A-7B779B59DD6C}" type="presOf" srcId="{0843DF0B-266E-474A-A5F2-B9F6DB06DB0A}" destId="{5C718A79-426E-4BCC-995A-95F7399A8650}" srcOrd="0" destOrd="0" presId="urn:microsoft.com/office/officeart/2005/8/layout/hierarchy1"/>
    <dgm:cxn modelId="{32DE074E-7FBD-4DB5-B984-978CA46F40EC}" srcId="{B8F14552-C814-4D0E-AF42-941ABC6F5676}" destId="{5E4C2CB0-692A-40CC-8C2B-BDDC367F5007}" srcOrd="1" destOrd="0" parTransId="{4ABEE771-360C-4E3F-998D-16E03E9BE6EB}" sibTransId="{9EF17C42-9547-4E7B-B2C4-628AE75FF3F3}"/>
    <dgm:cxn modelId="{7A14E574-26E0-40C7-887B-FEE507C2138D}" srcId="{AC7A2DED-B259-416F-B271-E52CA621119E}" destId="{81AD1100-13D5-4B1C-9C37-A38F1D8AE5C1}" srcOrd="0" destOrd="0" parTransId="{A81B183D-BEEF-4DF5-A270-1EE98BCA4D2A}" sibTransId="{CFFCD3E2-FD5B-42DC-98A1-67E7F8E7DA23}"/>
    <dgm:cxn modelId="{55718DB6-C7DA-49AF-A9E1-707A4C6C3CC6}" type="presOf" srcId="{A81B183D-BEEF-4DF5-A270-1EE98BCA4D2A}" destId="{9CE70D27-C57A-46E8-941E-CD15789D5679}" srcOrd="0" destOrd="0" presId="urn:microsoft.com/office/officeart/2005/8/layout/hierarchy1"/>
    <dgm:cxn modelId="{D2DF4F05-B0F1-4948-BBF2-D14CB7B6EB43}" type="presOf" srcId="{4ABEE771-360C-4E3F-998D-16E03E9BE6EB}" destId="{A3C6C8C9-79C2-460A-BCCF-28AE2AFB2B53}" srcOrd="0" destOrd="0" presId="urn:microsoft.com/office/officeart/2005/8/layout/hierarchy1"/>
    <dgm:cxn modelId="{E822AA15-6D37-4F42-AC69-3FEBA36F0AD3}" type="presParOf" srcId="{3F9B7726-C8E5-4F0E-B761-7B07F4B14DD6}" destId="{7717B644-6CA1-4F1C-BE8C-C34CE47BABE4}" srcOrd="0" destOrd="0" presId="urn:microsoft.com/office/officeart/2005/8/layout/hierarchy1"/>
    <dgm:cxn modelId="{1025DD78-3443-482A-81E1-8348BB4B718F}" type="presParOf" srcId="{7717B644-6CA1-4F1C-BE8C-C34CE47BABE4}" destId="{E198297C-2C7D-4A4F-8C6D-DBAA228F7368}" srcOrd="0" destOrd="0" presId="urn:microsoft.com/office/officeart/2005/8/layout/hierarchy1"/>
    <dgm:cxn modelId="{EADB5F49-426C-4CEB-900E-C73250AF5443}" type="presParOf" srcId="{E198297C-2C7D-4A4F-8C6D-DBAA228F7368}" destId="{0E810983-4EBA-4625-A995-4E12E375C000}" srcOrd="0" destOrd="0" presId="urn:microsoft.com/office/officeart/2005/8/layout/hierarchy1"/>
    <dgm:cxn modelId="{531D490D-24BA-4E3D-BE82-0D32109C2AAA}" type="presParOf" srcId="{E198297C-2C7D-4A4F-8C6D-DBAA228F7368}" destId="{AD057FA2-3ED9-4074-BC11-D2CA503B5421}" srcOrd="1" destOrd="0" presId="urn:microsoft.com/office/officeart/2005/8/layout/hierarchy1"/>
    <dgm:cxn modelId="{5B4EFAF9-7844-4DB1-9721-29DB26A6442E}" type="presParOf" srcId="{7717B644-6CA1-4F1C-BE8C-C34CE47BABE4}" destId="{F8C05E68-0B8D-415F-8DC3-C8DD9C73BB4E}" srcOrd="1" destOrd="0" presId="urn:microsoft.com/office/officeart/2005/8/layout/hierarchy1"/>
    <dgm:cxn modelId="{13B7C17E-3A49-460D-B606-859964A7BCCE}" type="presParOf" srcId="{F8C05E68-0B8D-415F-8DC3-C8DD9C73BB4E}" destId="{2D29AC2A-6DE2-42FE-B838-1E3725CD9D61}" srcOrd="0" destOrd="0" presId="urn:microsoft.com/office/officeart/2005/8/layout/hierarchy1"/>
    <dgm:cxn modelId="{12AC1038-FB44-4E64-9C7B-46837F794384}" type="presParOf" srcId="{F8C05E68-0B8D-415F-8DC3-C8DD9C73BB4E}" destId="{8354030C-1F23-4570-A15E-957D7FAC7130}" srcOrd="1" destOrd="0" presId="urn:microsoft.com/office/officeart/2005/8/layout/hierarchy1"/>
    <dgm:cxn modelId="{3F382DF9-A84C-4557-AE84-A5A8094225C4}" type="presParOf" srcId="{8354030C-1F23-4570-A15E-957D7FAC7130}" destId="{6C11F9ED-5630-49AA-816F-6F16D98D0B89}" srcOrd="0" destOrd="0" presId="urn:microsoft.com/office/officeart/2005/8/layout/hierarchy1"/>
    <dgm:cxn modelId="{27C07BB0-A8B3-4627-8AB4-2C128D2CB42D}" type="presParOf" srcId="{6C11F9ED-5630-49AA-816F-6F16D98D0B89}" destId="{B8AA81D9-D0E4-45E0-BEC3-7FDC298CDEC6}" srcOrd="0" destOrd="0" presId="urn:microsoft.com/office/officeart/2005/8/layout/hierarchy1"/>
    <dgm:cxn modelId="{4A932F32-7F81-4401-9435-99E4E4D8952C}" type="presParOf" srcId="{6C11F9ED-5630-49AA-816F-6F16D98D0B89}" destId="{3046D96B-9EAF-4F41-87FE-9E42D1D3F60F}" srcOrd="1" destOrd="0" presId="urn:microsoft.com/office/officeart/2005/8/layout/hierarchy1"/>
    <dgm:cxn modelId="{66E24AA3-EC57-4D9C-AC66-12A7BA58536B}" type="presParOf" srcId="{8354030C-1F23-4570-A15E-957D7FAC7130}" destId="{2C4B2841-E1AE-4323-B83B-1FE31F057BC3}" srcOrd="1" destOrd="0" presId="urn:microsoft.com/office/officeart/2005/8/layout/hierarchy1"/>
    <dgm:cxn modelId="{D61DD4A2-2AC1-4BA6-AA9F-C64DE9AA7099}" type="presParOf" srcId="{F8C05E68-0B8D-415F-8DC3-C8DD9C73BB4E}" destId="{A3C6C8C9-79C2-460A-BCCF-28AE2AFB2B53}" srcOrd="2" destOrd="0" presId="urn:microsoft.com/office/officeart/2005/8/layout/hierarchy1"/>
    <dgm:cxn modelId="{2DA8809C-17EB-4DB3-B94C-5E999290568F}" type="presParOf" srcId="{F8C05E68-0B8D-415F-8DC3-C8DD9C73BB4E}" destId="{F1F86129-CB38-4370-B224-0E614DDC9485}" srcOrd="3" destOrd="0" presId="urn:microsoft.com/office/officeart/2005/8/layout/hierarchy1"/>
    <dgm:cxn modelId="{0957BAE6-A86D-45D4-88A3-A6568169C0DD}" type="presParOf" srcId="{F1F86129-CB38-4370-B224-0E614DDC9485}" destId="{253D3CB5-FE53-4003-BB73-1CA30B4EDC44}" srcOrd="0" destOrd="0" presId="urn:microsoft.com/office/officeart/2005/8/layout/hierarchy1"/>
    <dgm:cxn modelId="{7581B7C0-6D34-44C5-8773-C516933C5585}" type="presParOf" srcId="{253D3CB5-FE53-4003-BB73-1CA30B4EDC44}" destId="{1007CF51-A587-4907-B594-B571D9D57A6D}" srcOrd="0" destOrd="0" presId="urn:microsoft.com/office/officeart/2005/8/layout/hierarchy1"/>
    <dgm:cxn modelId="{18B14160-A420-4B8F-B437-F8BC30F60B7E}" type="presParOf" srcId="{253D3CB5-FE53-4003-BB73-1CA30B4EDC44}" destId="{DBA954A7-A6E7-45F9-B137-2F37C9FA7D06}" srcOrd="1" destOrd="0" presId="urn:microsoft.com/office/officeart/2005/8/layout/hierarchy1"/>
    <dgm:cxn modelId="{8B5883E3-B9F5-430F-9557-602946652D70}" type="presParOf" srcId="{F1F86129-CB38-4370-B224-0E614DDC9485}" destId="{D3592E25-7405-448A-B41C-A2739B59F922}" srcOrd="1" destOrd="0" presId="urn:microsoft.com/office/officeart/2005/8/layout/hierarchy1"/>
    <dgm:cxn modelId="{ABA4EE98-82B1-4C4E-A58B-9D1369600C17}" type="presParOf" srcId="{D3592E25-7405-448A-B41C-A2739B59F922}" destId="{F937ABAF-DD48-47FD-BA0A-3AC2874751A8}" srcOrd="0" destOrd="0" presId="urn:microsoft.com/office/officeart/2005/8/layout/hierarchy1"/>
    <dgm:cxn modelId="{8E9D727F-6D0B-4C16-890F-9BB1B81F48D2}" type="presParOf" srcId="{D3592E25-7405-448A-B41C-A2739B59F922}" destId="{9B402213-DF60-4E3B-9CB1-B2FCC5E5FE3B}" srcOrd="1" destOrd="0" presId="urn:microsoft.com/office/officeart/2005/8/layout/hierarchy1"/>
    <dgm:cxn modelId="{D0206005-26E4-4BEF-BE9D-A7C788ACE959}" type="presParOf" srcId="{9B402213-DF60-4E3B-9CB1-B2FCC5E5FE3B}" destId="{175A38D0-7BD6-4F0E-88B8-0ED75BB2A9DB}" srcOrd="0" destOrd="0" presId="urn:microsoft.com/office/officeart/2005/8/layout/hierarchy1"/>
    <dgm:cxn modelId="{8CEB9FA9-4983-4A44-A0D0-B6A1935C0FC6}" type="presParOf" srcId="{175A38D0-7BD6-4F0E-88B8-0ED75BB2A9DB}" destId="{7E1E8DF4-7D50-4295-957E-A1BCFAB190E3}" srcOrd="0" destOrd="0" presId="urn:microsoft.com/office/officeart/2005/8/layout/hierarchy1"/>
    <dgm:cxn modelId="{798AAB61-F97A-4B51-AEF5-59693ADDDB90}" type="presParOf" srcId="{175A38D0-7BD6-4F0E-88B8-0ED75BB2A9DB}" destId="{E01B945A-B106-471A-AB0F-C8553A5C2E92}" srcOrd="1" destOrd="0" presId="urn:microsoft.com/office/officeart/2005/8/layout/hierarchy1"/>
    <dgm:cxn modelId="{674F873A-6399-48F3-9CD5-E673F0601222}" type="presParOf" srcId="{9B402213-DF60-4E3B-9CB1-B2FCC5E5FE3B}" destId="{13D1A23A-5D7B-4090-A858-0170111E8260}" srcOrd="1" destOrd="0" presId="urn:microsoft.com/office/officeart/2005/8/layout/hierarchy1"/>
    <dgm:cxn modelId="{F443F42A-0214-4264-8C83-0F148EB86C20}" type="presParOf" srcId="{13D1A23A-5D7B-4090-A858-0170111E8260}" destId="{0D109999-A81E-4268-9112-FB0871B3B39C}" srcOrd="0" destOrd="0" presId="urn:microsoft.com/office/officeart/2005/8/layout/hierarchy1"/>
    <dgm:cxn modelId="{E9B8CF74-C012-42FF-A69F-BEB2EFB9AB04}" type="presParOf" srcId="{13D1A23A-5D7B-4090-A858-0170111E8260}" destId="{65DFAC8F-22EC-4C2F-AF0B-FE284B66EB74}" srcOrd="1" destOrd="0" presId="urn:microsoft.com/office/officeart/2005/8/layout/hierarchy1"/>
    <dgm:cxn modelId="{8CD5FB9D-63B5-4D36-B821-5912102B5FFC}" type="presParOf" srcId="{65DFAC8F-22EC-4C2F-AF0B-FE284B66EB74}" destId="{D5128729-B301-402B-BF00-794E6D39B9E3}" srcOrd="0" destOrd="0" presId="urn:microsoft.com/office/officeart/2005/8/layout/hierarchy1"/>
    <dgm:cxn modelId="{129814DB-D95E-4297-86B0-044C41E30EB9}" type="presParOf" srcId="{D5128729-B301-402B-BF00-794E6D39B9E3}" destId="{0532EF14-9A56-4918-9CF8-F5FD5E3865F7}" srcOrd="0" destOrd="0" presId="urn:microsoft.com/office/officeart/2005/8/layout/hierarchy1"/>
    <dgm:cxn modelId="{0706BFA1-0F1E-499C-81AD-3AD4E4EAC587}" type="presParOf" srcId="{D5128729-B301-402B-BF00-794E6D39B9E3}" destId="{DF91870D-FD29-4A9B-AF07-6E7653B0DA5D}" srcOrd="1" destOrd="0" presId="urn:microsoft.com/office/officeart/2005/8/layout/hierarchy1"/>
    <dgm:cxn modelId="{A47CBCE3-6270-45C6-BDBE-A8B35099D220}" type="presParOf" srcId="{65DFAC8F-22EC-4C2F-AF0B-FE284B66EB74}" destId="{E40A69BF-0CF7-463E-B7CF-0816A80606A7}" srcOrd="1" destOrd="0" presId="urn:microsoft.com/office/officeart/2005/8/layout/hierarchy1"/>
    <dgm:cxn modelId="{4E271ABC-FF87-4A4B-AF7A-E984D89B3322}" type="presParOf" srcId="{13D1A23A-5D7B-4090-A858-0170111E8260}" destId="{DD56BB26-4749-469A-B8E7-86D19E9FA9FB}" srcOrd="2" destOrd="0" presId="urn:microsoft.com/office/officeart/2005/8/layout/hierarchy1"/>
    <dgm:cxn modelId="{5E6DDE61-A03D-4441-9166-7B9CC2EC7DEA}" type="presParOf" srcId="{13D1A23A-5D7B-4090-A858-0170111E8260}" destId="{6D6A2A99-DD1F-4E52-8A48-989E78E0DEE7}" srcOrd="3" destOrd="0" presId="urn:microsoft.com/office/officeart/2005/8/layout/hierarchy1"/>
    <dgm:cxn modelId="{33439BE0-CC5D-4304-9812-2D49B7FDB893}" type="presParOf" srcId="{6D6A2A99-DD1F-4E52-8A48-989E78E0DEE7}" destId="{CF297D35-4702-4C5D-A658-B9B6A3254F95}" srcOrd="0" destOrd="0" presId="urn:microsoft.com/office/officeart/2005/8/layout/hierarchy1"/>
    <dgm:cxn modelId="{8A8E4C77-0D07-45BA-BFAE-B3E9571BB03C}" type="presParOf" srcId="{CF297D35-4702-4C5D-A658-B9B6A3254F95}" destId="{0CFE7154-5773-402B-A60B-FBD9FF8B4920}" srcOrd="0" destOrd="0" presId="urn:microsoft.com/office/officeart/2005/8/layout/hierarchy1"/>
    <dgm:cxn modelId="{5506A8C5-98BE-41B9-B77D-036C64C36378}" type="presParOf" srcId="{CF297D35-4702-4C5D-A658-B9B6A3254F95}" destId="{5C718A79-426E-4BCC-995A-95F7399A8650}" srcOrd="1" destOrd="0" presId="urn:microsoft.com/office/officeart/2005/8/layout/hierarchy1"/>
    <dgm:cxn modelId="{195119AE-A4CD-461F-9B56-8A95692021D2}" type="presParOf" srcId="{6D6A2A99-DD1F-4E52-8A48-989E78E0DEE7}" destId="{00BF84BA-7141-46ED-A194-9F676A919009}" srcOrd="1" destOrd="0" presId="urn:microsoft.com/office/officeart/2005/8/layout/hierarchy1"/>
    <dgm:cxn modelId="{719D5DD7-1D42-4CA7-8DEB-5120873A4A21}" type="presParOf" srcId="{D3592E25-7405-448A-B41C-A2739B59F922}" destId="{B9DB95E6-90AD-4BC2-9597-0446B72022C7}" srcOrd="2" destOrd="0" presId="urn:microsoft.com/office/officeart/2005/8/layout/hierarchy1"/>
    <dgm:cxn modelId="{AA55C8C5-D929-4445-864A-DEB9D1BEB2A3}" type="presParOf" srcId="{D3592E25-7405-448A-B41C-A2739B59F922}" destId="{446015E0-1E03-4B7D-A0C6-0CEE726B122F}" srcOrd="3" destOrd="0" presId="urn:microsoft.com/office/officeart/2005/8/layout/hierarchy1"/>
    <dgm:cxn modelId="{22CE3890-CBCD-4421-8C80-01E010C8FA48}" type="presParOf" srcId="{446015E0-1E03-4B7D-A0C6-0CEE726B122F}" destId="{F694FC8F-C73E-4B21-820D-B7D7B386F226}" srcOrd="0" destOrd="0" presId="urn:microsoft.com/office/officeart/2005/8/layout/hierarchy1"/>
    <dgm:cxn modelId="{20FE4404-3779-4E31-9C6F-1C99441EE97B}" type="presParOf" srcId="{F694FC8F-C73E-4B21-820D-B7D7B386F226}" destId="{1FB11447-411A-4190-8EAA-22E8680B41B5}" srcOrd="0" destOrd="0" presId="urn:microsoft.com/office/officeart/2005/8/layout/hierarchy1"/>
    <dgm:cxn modelId="{DEC3AE48-27F9-47BF-93DE-BBD4DDE6F479}" type="presParOf" srcId="{F694FC8F-C73E-4B21-820D-B7D7B386F226}" destId="{CC84F915-AE10-4072-B90D-0F3B49A9F025}" srcOrd="1" destOrd="0" presId="urn:microsoft.com/office/officeart/2005/8/layout/hierarchy1"/>
    <dgm:cxn modelId="{75228A57-CB92-4475-BB68-F764AB14F903}" type="presParOf" srcId="{446015E0-1E03-4B7D-A0C6-0CEE726B122F}" destId="{D82548CB-3910-4463-AA01-5B69C39C56D5}" srcOrd="1" destOrd="0" presId="urn:microsoft.com/office/officeart/2005/8/layout/hierarchy1"/>
    <dgm:cxn modelId="{D1BBB4E5-A6BA-4983-83A5-B102C38BDCC5}" type="presParOf" srcId="{D82548CB-3910-4463-AA01-5B69C39C56D5}" destId="{9CE70D27-C57A-46E8-941E-CD15789D5679}" srcOrd="0" destOrd="0" presId="urn:microsoft.com/office/officeart/2005/8/layout/hierarchy1"/>
    <dgm:cxn modelId="{583D52F5-DA50-447A-BE44-9723F825F849}" type="presParOf" srcId="{D82548CB-3910-4463-AA01-5B69C39C56D5}" destId="{2555D341-3180-4277-BE30-9BE849CA06CF}" srcOrd="1" destOrd="0" presId="urn:microsoft.com/office/officeart/2005/8/layout/hierarchy1"/>
    <dgm:cxn modelId="{22203756-4D83-410C-8269-E3DD723F5C48}" type="presParOf" srcId="{2555D341-3180-4277-BE30-9BE849CA06CF}" destId="{238B84A6-EEE3-449F-87B9-6977D027CAF1}" srcOrd="0" destOrd="0" presId="urn:microsoft.com/office/officeart/2005/8/layout/hierarchy1"/>
    <dgm:cxn modelId="{F4A15B90-A033-4D0D-AC0D-C683D2E7B3E1}" type="presParOf" srcId="{238B84A6-EEE3-449F-87B9-6977D027CAF1}" destId="{EF7038E5-56EF-4E26-9DD7-62AAEA73929D}" srcOrd="0" destOrd="0" presId="urn:microsoft.com/office/officeart/2005/8/layout/hierarchy1"/>
    <dgm:cxn modelId="{C0D0A463-FB1D-495B-ADF6-428311F5D460}" type="presParOf" srcId="{238B84A6-EEE3-449F-87B9-6977D027CAF1}" destId="{85A752F7-09CB-49D2-8681-0CFF0405F4DC}" srcOrd="1" destOrd="0" presId="urn:microsoft.com/office/officeart/2005/8/layout/hierarchy1"/>
    <dgm:cxn modelId="{08792092-561A-4BB1-AF5E-58E5AA6730B4}" type="presParOf" srcId="{2555D341-3180-4277-BE30-9BE849CA06CF}" destId="{8DF43F42-6750-4E0E-8525-8B8E34D0024F}" srcOrd="1" destOrd="0" presId="urn:microsoft.com/office/officeart/2005/8/layout/hierarchy1"/>
    <dgm:cxn modelId="{925D070B-B88A-453E-9CA4-07A8BF8B5A13}" type="presParOf" srcId="{D82548CB-3910-4463-AA01-5B69C39C56D5}" destId="{33033652-C297-46B9-961C-FACF2D2185EA}" srcOrd="2" destOrd="0" presId="urn:microsoft.com/office/officeart/2005/8/layout/hierarchy1"/>
    <dgm:cxn modelId="{A3964713-853A-4F93-A0A3-0F3B90936737}" type="presParOf" srcId="{D82548CB-3910-4463-AA01-5B69C39C56D5}" destId="{024492CC-A5FC-45FB-9BAF-C15F54382C1A}" srcOrd="3" destOrd="0" presId="urn:microsoft.com/office/officeart/2005/8/layout/hierarchy1"/>
    <dgm:cxn modelId="{2A3E4749-BE7F-4871-8135-7A4E1FDDC448}" type="presParOf" srcId="{024492CC-A5FC-45FB-9BAF-C15F54382C1A}" destId="{35439B89-177E-4A9E-9B12-3DE62F054F1D}" srcOrd="0" destOrd="0" presId="urn:microsoft.com/office/officeart/2005/8/layout/hierarchy1"/>
    <dgm:cxn modelId="{D5FDD24E-E9F2-49D1-805B-0BC10864CF62}" type="presParOf" srcId="{35439B89-177E-4A9E-9B12-3DE62F054F1D}" destId="{40B340F3-9410-4FE6-986C-E78A11FCC178}" srcOrd="0" destOrd="0" presId="urn:microsoft.com/office/officeart/2005/8/layout/hierarchy1"/>
    <dgm:cxn modelId="{23DBB47E-F2EE-4C86-863F-79D572FFE81F}" type="presParOf" srcId="{35439B89-177E-4A9E-9B12-3DE62F054F1D}" destId="{B79D6F4B-93E7-467C-94B6-ABBC0276FDFB}" srcOrd="1" destOrd="0" presId="urn:microsoft.com/office/officeart/2005/8/layout/hierarchy1"/>
    <dgm:cxn modelId="{EE6B3430-83F5-4C5C-9F98-42316F0E1E31}" type="presParOf" srcId="{024492CC-A5FC-45FB-9BAF-C15F54382C1A}" destId="{1CFCDA46-4964-4BFF-89F1-2252B86D54E8}" srcOrd="1" destOrd="0" presId="urn:microsoft.com/office/officeart/2005/8/layout/hierarchy1"/>
    <dgm:cxn modelId="{92061A6A-78E0-4DAA-9C13-F6061FCA482C}" type="presParOf" srcId="{D3592E25-7405-448A-B41C-A2739B59F922}" destId="{60849357-23A5-49CD-97CE-ECD778AC657A}" srcOrd="4" destOrd="0" presId="urn:microsoft.com/office/officeart/2005/8/layout/hierarchy1"/>
    <dgm:cxn modelId="{32D9179F-BACA-49F0-97CD-20B3EC873744}" type="presParOf" srcId="{D3592E25-7405-448A-B41C-A2739B59F922}" destId="{1D631B9A-8AED-4F3F-B923-55D696A47E7E}" srcOrd="5" destOrd="0" presId="urn:microsoft.com/office/officeart/2005/8/layout/hierarchy1"/>
    <dgm:cxn modelId="{682CF6B1-BE88-4054-A073-30DDB42F311C}" type="presParOf" srcId="{1D631B9A-8AED-4F3F-B923-55D696A47E7E}" destId="{A1D8D3CB-685A-40F1-9FBE-5F25EEC42064}" srcOrd="0" destOrd="0" presId="urn:microsoft.com/office/officeart/2005/8/layout/hierarchy1"/>
    <dgm:cxn modelId="{851F2B05-A6DC-45CA-A5DA-157EABC673A1}" type="presParOf" srcId="{A1D8D3CB-685A-40F1-9FBE-5F25EEC42064}" destId="{474B7251-93B8-4743-A31C-1E82552093FE}" srcOrd="0" destOrd="0" presId="urn:microsoft.com/office/officeart/2005/8/layout/hierarchy1"/>
    <dgm:cxn modelId="{900E20EF-4773-44B7-81A5-701345CD0166}" type="presParOf" srcId="{A1D8D3CB-685A-40F1-9FBE-5F25EEC42064}" destId="{29ECA783-1127-42C7-9FAE-14627F03A372}" srcOrd="1" destOrd="0" presId="urn:microsoft.com/office/officeart/2005/8/layout/hierarchy1"/>
    <dgm:cxn modelId="{0EC72624-AC4A-4DA9-A06D-E0381756862E}" type="presParOf" srcId="{1D631B9A-8AED-4F3F-B923-55D696A47E7E}" destId="{8E9FF3CA-3467-4824-B6FE-A9335703CF82}" srcOrd="1" destOrd="0" presId="urn:microsoft.com/office/officeart/2005/8/layout/hierarchy1"/>
    <dgm:cxn modelId="{08F20EE7-9C47-4E81-B856-7837BF37918D}" type="presParOf" srcId="{8E9FF3CA-3467-4824-B6FE-A9335703CF82}" destId="{8C08BEE3-D002-46C7-8F96-F159E430FD01}" srcOrd="0" destOrd="0" presId="urn:microsoft.com/office/officeart/2005/8/layout/hierarchy1"/>
    <dgm:cxn modelId="{422BDF8D-41B6-4C4F-AAF2-4710D4F15402}" type="presParOf" srcId="{8E9FF3CA-3467-4824-B6FE-A9335703CF82}" destId="{12660D26-86E4-4E60-B9E5-A16B18632C44}" srcOrd="1" destOrd="0" presId="urn:microsoft.com/office/officeart/2005/8/layout/hierarchy1"/>
    <dgm:cxn modelId="{D4F540FD-EDFB-4CB6-A4C9-7009A6CB7300}" type="presParOf" srcId="{12660D26-86E4-4E60-B9E5-A16B18632C44}" destId="{2BCE7D57-CDC9-40BD-B3CF-9C7DDA99B699}" srcOrd="0" destOrd="0" presId="urn:microsoft.com/office/officeart/2005/8/layout/hierarchy1"/>
    <dgm:cxn modelId="{F0D4429C-3D42-4828-9F93-EFC1DA9936A9}" type="presParOf" srcId="{2BCE7D57-CDC9-40BD-B3CF-9C7DDA99B699}" destId="{66A862F8-3136-4820-A667-A54F7A237382}" srcOrd="0" destOrd="0" presId="urn:microsoft.com/office/officeart/2005/8/layout/hierarchy1"/>
    <dgm:cxn modelId="{47CE434B-9D7E-4B84-9968-F09335FC6F80}" type="presParOf" srcId="{2BCE7D57-CDC9-40BD-B3CF-9C7DDA99B699}" destId="{536BEF08-E126-4FCB-8A19-B7B3EC1B0443}" srcOrd="1" destOrd="0" presId="urn:microsoft.com/office/officeart/2005/8/layout/hierarchy1"/>
    <dgm:cxn modelId="{CC63C210-EDDA-4E16-B5FB-A8507357D473}" type="presParOf" srcId="{12660D26-86E4-4E60-B9E5-A16B18632C44}" destId="{DED188BB-532F-4CA0-8022-AD4F30D859DA}" srcOrd="1" destOrd="0" presId="urn:microsoft.com/office/officeart/2005/8/layout/hierarchy1"/>
    <dgm:cxn modelId="{9808877D-2E6D-4CAF-8739-27A70451DE40}" type="presParOf" srcId="{8E9FF3CA-3467-4824-B6FE-A9335703CF82}" destId="{EB9F9EF8-0105-42EE-8762-69B3D84AC0EC}" srcOrd="2" destOrd="0" presId="urn:microsoft.com/office/officeart/2005/8/layout/hierarchy1"/>
    <dgm:cxn modelId="{C0EF0D61-C4DD-40AB-B37C-3B7A06244592}" type="presParOf" srcId="{8E9FF3CA-3467-4824-B6FE-A9335703CF82}" destId="{5679FEA0-7D6F-4687-AB00-0B5CB324BAB4}" srcOrd="3" destOrd="0" presId="urn:microsoft.com/office/officeart/2005/8/layout/hierarchy1"/>
    <dgm:cxn modelId="{B76E31E8-1E87-4005-946C-5BAE7B45BCB2}" type="presParOf" srcId="{5679FEA0-7D6F-4687-AB00-0B5CB324BAB4}" destId="{CBA13E83-F615-483E-B08F-DCFF56F2F512}" srcOrd="0" destOrd="0" presId="urn:microsoft.com/office/officeart/2005/8/layout/hierarchy1"/>
    <dgm:cxn modelId="{6BE6810F-885A-4435-A6FC-C239926DA884}" type="presParOf" srcId="{CBA13E83-F615-483E-B08F-DCFF56F2F512}" destId="{E29ABE3B-CCEB-483B-B92B-AF5DA07B18FA}" srcOrd="0" destOrd="0" presId="urn:microsoft.com/office/officeart/2005/8/layout/hierarchy1"/>
    <dgm:cxn modelId="{8584A9BD-D5F5-4C99-8F83-932640CB7556}" type="presParOf" srcId="{CBA13E83-F615-483E-B08F-DCFF56F2F512}" destId="{FFB49C5B-0038-48D0-91EB-EF74C69A7D1D}" srcOrd="1" destOrd="0" presId="urn:microsoft.com/office/officeart/2005/8/layout/hierarchy1"/>
    <dgm:cxn modelId="{EB8E033F-5ECC-4765-85F9-1ED971569751}" type="presParOf" srcId="{5679FEA0-7D6F-4687-AB00-0B5CB324BAB4}" destId="{CB1F9968-B4BF-4576-A3D0-95B5C101823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2ABE52-188E-46D3-9C59-BFD413F2A0CD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24CE620B-C9DA-4D68-A7BC-4E2FD5A6F539}">
      <dgm:prSet phldrT="[文字]" custT="1"/>
      <dgm:spPr/>
      <dgm:t>
        <a:bodyPr/>
        <a:lstStyle/>
        <a:p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泡泡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3A01B7F-90D6-436D-8013-C5F7FD0B861C}" type="parTrans" cxnId="{D16BB327-218D-45F9-AAB3-32931375F043}">
      <dgm:prSet/>
      <dgm:spPr/>
      <dgm:t>
        <a:bodyPr/>
        <a:lstStyle/>
        <a:p>
          <a:endParaRPr lang="zh-TW" alt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D9A8904-FAA7-4CD1-BB80-64686B6FB247}" type="sibTrans" cxnId="{D16BB327-218D-45F9-AAB3-32931375F043}">
      <dgm:prSet/>
      <dgm:spPr/>
      <dgm:t>
        <a:bodyPr/>
        <a:lstStyle/>
        <a:p>
          <a:endParaRPr lang="zh-TW" alt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C7A2DED-B259-416F-B271-E52CA621119E}">
      <dgm:prSet phldrT="[文字]" custT="1"/>
      <dgm:spPr/>
      <dgm:t>
        <a:bodyPr/>
        <a:lstStyle/>
        <a:p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均勻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6F72AFF-50A5-41C9-B3A0-CE691B57508A}" type="parTrans" cxnId="{05797B4D-7714-45D2-9D0F-E37D68386153}">
      <dgm:prSet/>
      <dgm:spPr/>
      <dgm:t>
        <a:bodyPr/>
        <a:lstStyle/>
        <a:p>
          <a:endParaRPr lang="zh-TW" alt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BA34E34-5366-413F-87B5-C08849AA586A}" type="sibTrans" cxnId="{05797B4D-7714-45D2-9D0F-E37D68386153}">
      <dgm:prSet/>
      <dgm:spPr/>
      <dgm:t>
        <a:bodyPr/>
        <a:lstStyle/>
        <a:p>
          <a:endParaRPr lang="zh-TW" alt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843DF0B-266E-474A-A5F2-B9F6DB06DB0A}">
      <dgm:prSet phldrT="[文字]" custT="1"/>
      <dgm:spPr/>
      <dgm:t>
        <a:bodyPr/>
        <a:lstStyle/>
        <a:p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水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F91CDC0-73F9-4BDF-BEF9-02703E0345E0}" type="parTrans" cxnId="{1FDF005B-EC77-4407-B7CF-F1A93E3B654A}">
      <dgm:prSet/>
      <dgm:spPr/>
      <dgm:t>
        <a:bodyPr/>
        <a:lstStyle/>
        <a:p>
          <a:endParaRPr lang="zh-TW" alt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40270DC-B37C-46BB-9017-0E1DFB8EECFD}" type="sibTrans" cxnId="{1FDF005B-EC77-4407-B7CF-F1A93E3B654A}">
      <dgm:prSet/>
      <dgm:spPr/>
      <dgm:t>
        <a:bodyPr/>
        <a:lstStyle/>
        <a:p>
          <a:endParaRPr lang="zh-TW" alt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1D93F1F-3B1F-41A3-840E-1484B16964F7}">
      <dgm:prSet phldrT="[文字]" custT="1"/>
      <dgm:spPr/>
      <dgm:t>
        <a:bodyPr/>
        <a:lstStyle/>
        <a:p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肥皂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F083DE-7FF8-4D0D-9593-CD9460386E29}" type="parTrans" cxnId="{6AEDCEF7-888C-4131-B47B-7463474704AD}">
      <dgm:prSet/>
      <dgm:spPr/>
      <dgm:t>
        <a:bodyPr/>
        <a:lstStyle/>
        <a:p>
          <a:endParaRPr lang="zh-TW" alt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221270E-CB63-44D0-91C2-0EA4243AEC5B}" type="sibTrans" cxnId="{6AEDCEF7-888C-4131-B47B-7463474704AD}">
      <dgm:prSet/>
      <dgm:spPr/>
      <dgm:t>
        <a:bodyPr/>
        <a:lstStyle/>
        <a:p>
          <a:endParaRPr lang="zh-TW" alt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71853AF-2318-452B-A0A5-70AB9FDF06BF}">
      <dgm:prSet phldrT="[文字]" custT="1"/>
      <dgm:spPr/>
      <dgm:t>
        <a:bodyPr/>
        <a:lstStyle/>
        <a:p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添加物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DC4FA3F-1F37-4282-AAE2-BD56BE65BF7D}" type="parTrans" cxnId="{EA509BE6-F5B3-49F2-BA4D-60AE3A84E835}">
      <dgm:prSet/>
      <dgm:spPr/>
      <dgm:t>
        <a:bodyPr/>
        <a:lstStyle/>
        <a:p>
          <a:endParaRPr lang="zh-TW" alt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F73628-1740-4B15-BE5F-E2CD7A4AAE07}" type="sibTrans" cxnId="{EA509BE6-F5B3-49F2-BA4D-60AE3A84E835}">
      <dgm:prSet/>
      <dgm:spPr/>
      <dgm:t>
        <a:bodyPr/>
        <a:lstStyle/>
        <a:p>
          <a:endParaRPr lang="zh-TW" alt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1AD1100-13D5-4B1C-9C37-A38F1D8AE5C1}">
      <dgm:prSet phldrT="[文字]" custT="1"/>
      <dgm:spPr/>
      <dgm:t>
        <a:bodyPr/>
        <a:lstStyle/>
        <a:p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攪拌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或搓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81B183D-BEEF-4DF5-A270-1EE98BCA4D2A}" type="parTrans" cxnId="{7A14E574-26E0-40C7-887B-FEE507C2138D}">
      <dgm:prSet/>
      <dgm:spPr/>
      <dgm:t>
        <a:bodyPr/>
        <a:lstStyle/>
        <a:p>
          <a:endParaRPr lang="zh-TW" alt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FFCD3E2-FD5B-42DC-98A1-67E7F8E7DA23}" type="sibTrans" cxnId="{7A14E574-26E0-40C7-887B-FEE507C2138D}">
      <dgm:prSet/>
      <dgm:spPr/>
      <dgm:t>
        <a:bodyPr/>
        <a:lstStyle/>
        <a:p>
          <a:endParaRPr lang="zh-TW" alt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8F14552-C814-4D0E-AF42-941ABC6F5676}">
      <dgm:prSet phldrT="[文字]" custT="1"/>
      <dgm:spPr/>
      <dgm:t>
        <a:bodyPr/>
        <a:lstStyle/>
        <a:p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吹泡泡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C4AE3D5-4B50-450C-BF2D-BAE4AD7D9163}" type="parTrans" cxnId="{E66EFC25-E0D5-4300-B9AA-649A1F44AFED}">
      <dgm:prSet/>
      <dgm:spPr/>
      <dgm:t>
        <a:bodyPr/>
        <a:lstStyle/>
        <a:p>
          <a:endParaRPr lang="zh-TW" alt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D2E8BFD-8F0F-445C-90D4-D3F25EC79482}" type="sibTrans" cxnId="{E66EFC25-E0D5-4300-B9AA-649A1F44AFED}">
      <dgm:prSet/>
      <dgm:spPr/>
      <dgm:t>
        <a:bodyPr/>
        <a:lstStyle/>
        <a:p>
          <a:endParaRPr lang="zh-TW" alt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E4C2CB0-692A-40CC-8C2B-BDDC367F5007}">
      <dgm:prSet phldrT="[文字]" custT="1"/>
      <dgm:spPr/>
      <dgm:t>
        <a:bodyPr/>
        <a:lstStyle/>
        <a:p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產生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泡泡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ABEE771-360C-4E3F-998D-16E03E9BE6EB}" type="parTrans" cxnId="{32DE074E-7FBD-4DB5-B984-978CA46F40EC}">
      <dgm:prSet/>
      <dgm:spPr/>
      <dgm:t>
        <a:bodyPr/>
        <a:lstStyle/>
        <a:p>
          <a:endParaRPr lang="zh-TW" alt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EF17C42-9547-4E7B-B2C4-628AE75FF3F3}" type="sibTrans" cxnId="{32DE074E-7FBD-4DB5-B984-978CA46F40EC}">
      <dgm:prSet/>
      <dgm:spPr/>
      <dgm:t>
        <a:bodyPr/>
        <a:lstStyle/>
        <a:p>
          <a:endParaRPr lang="zh-TW" alt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5F5F38B-4193-41F5-8D59-CFF7B1282066}">
      <dgm:prSet phldrT="[文字]" custT="1"/>
      <dgm:spPr/>
      <dgm:t>
        <a:bodyPr/>
        <a:lstStyle/>
        <a:p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泡泡大小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2C55B4F-A6DF-4104-A291-C944E7AEEFCD}" type="parTrans" cxnId="{1F9B9D28-0CF1-45DE-943A-E15AF52A1AAA}">
      <dgm:prSet/>
      <dgm:spPr/>
      <dgm:t>
        <a:bodyPr/>
        <a:lstStyle/>
        <a:p>
          <a:endParaRPr lang="zh-TW" altLang="en-US" sz="2800"/>
        </a:p>
      </dgm:t>
    </dgm:pt>
    <dgm:pt modelId="{8B3EE5A6-885F-42AE-B529-9E00C138DAB1}" type="sibTrans" cxnId="{1F9B9D28-0CF1-45DE-943A-E15AF52A1AAA}">
      <dgm:prSet/>
      <dgm:spPr/>
      <dgm:t>
        <a:bodyPr/>
        <a:lstStyle/>
        <a:p>
          <a:endParaRPr lang="zh-TW" altLang="en-US" sz="2800"/>
        </a:p>
      </dgm:t>
    </dgm:pt>
    <dgm:pt modelId="{B9CF5322-1066-41B5-AA22-843E65DFAE3C}">
      <dgm:prSet phldrT="[文字]" custT="1"/>
      <dgm:spPr/>
      <dgm:t>
        <a:bodyPr/>
        <a:lstStyle/>
        <a:p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環境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67A27AE-045D-4A64-8AF4-76AA934737FF}" type="parTrans" cxnId="{7FE5C233-02C7-4DA8-AAEE-DAC21CD87ABA}">
      <dgm:prSet/>
      <dgm:spPr/>
      <dgm:t>
        <a:bodyPr/>
        <a:lstStyle/>
        <a:p>
          <a:endParaRPr lang="zh-TW" altLang="en-US" sz="2800"/>
        </a:p>
      </dgm:t>
    </dgm:pt>
    <dgm:pt modelId="{59C80534-C7E0-493B-8BA3-BBCA770CD3B1}" type="sibTrans" cxnId="{7FE5C233-02C7-4DA8-AAEE-DAC21CD87ABA}">
      <dgm:prSet/>
      <dgm:spPr/>
      <dgm:t>
        <a:bodyPr/>
        <a:lstStyle/>
        <a:p>
          <a:endParaRPr lang="zh-TW" altLang="en-US" sz="2800"/>
        </a:p>
      </dgm:t>
    </dgm:pt>
    <dgm:pt modelId="{68F9D654-608F-4841-8127-A9FB9801C60F}">
      <dgm:prSet phldrT="[文字]" custT="1"/>
      <dgm:spPr/>
      <dgm:t>
        <a:bodyPr/>
        <a:lstStyle/>
        <a:p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力氣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E1C553F-7AEF-4BC1-A15D-2C02E8C43D04}" type="parTrans" cxnId="{5C8C89DC-796B-4F7E-9863-53BA444A19D4}">
      <dgm:prSet/>
      <dgm:spPr/>
      <dgm:t>
        <a:bodyPr/>
        <a:lstStyle/>
        <a:p>
          <a:endParaRPr lang="zh-TW" altLang="en-US" sz="2800"/>
        </a:p>
      </dgm:t>
    </dgm:pt>
    <dgm:pt modelId="{0202BFD5-8F97-4AAE-9679-7878F7E7FB47}" type="sibTrans" cxnId="{5C8C89DC-796B-4F7E-9863-53BA444A19D4}">
      <dgm:prSet/>
      <dgm:spPr/>
      <dgm:t>
        <a:bodyPr/>
        <a:lstStyle/>
        <a:p>
          <a:endParaRPr lang="zh-TW" altLang="en-US" sz="2800"/>
        </a:p>
      </dgm:t>
    </dgm:pt>
    <dgm:pt modelId="{95E39AB7-B801-4665-B8B2-EC5E9CE14903}">
      <dgm:prSet phldrT="[文字]" custT="1"/>
      <dgm:spPr/>
      <dgm:t>
        <a:bodyPr/>
        <a:lstStyle/>
        <a:p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快慢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7D473BD-1D65-4E61-A8D6-585BF6C39767}" type="parTrans" cxnId="{C7BD3C03-E327-4131-B281-17D715A9282E}">
      <dgm:prSet/>
      <dgm:spPr/>
      <dgm:t>
        <a:bodyPr/>
        <a:lstStyle/>
        <a:p>
          <a:endParaRPr lang="zh-TW" altLang="en-US" sz="2800"/>
        </a:p>
      </dgm:t>
    </dgm:pt>
    <dgm:pt modelId="{2A27E44E-5672-48F3-8D44-8AE1115A9416}" type="sibTrans" cxnId="{C7BD3C03-E327-4131-B281-17D715A9282E}">
      <dgm:prSet/>
      <dgm:spPr/>
      <dgm:t>
        <a:bodyPr/>
        <a:lstStyle/>
        <a:p>
          <a:endParaRPr lang="zh-TW" altLang="en-US" sz="2800"/>
        </a:p>
      </dgm:t>
    </dgm:pt>
    <dgm:pt modelId="{E55F665D-A030-46E1-88CA-A3B538E2E426}">
      <dgm:prSet phldrT="[文字]" custT="1"/>
      <dgm:spPr/>
      <dgm:t>
        <a:bodyPr/>
        <a:lstStyle/>
        <a:p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大小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BB1AF39-1CA4-41BE-A313-D94435A21C4A}" type="parTrans" cxnId="{E4E792FC-AF92-421A-A7C4-8EE3F3D18F3A}">
      <dgm:prSet/>
      <dgm:spPr/>
      <dgm:t>
        <a:bodyPr/>
        <a:lstStyle/>
        <a:p>
          <a:endParaRPr lang="zh-TW" altLang="en-US" sz="2800"/>
        </a:p>
      </dgm:t>
    </dgm:pt>
    <dgm:pt modelId="{49EDF382-E55E-477A-B882-8A0417A6D8B4}" type="sibTrans" cxnId="{E4E792FC-AF92-421A-A7C4-8EE3F3D18F3A}">
      <dgm:prSet/>
      <dgm:spPr/>
      <dgm:t>
        <a:bodyPr/>
        <a:lstStyle/>
        <a:p>
          <a:endParaRPr lang="zh-TW" altLang="en-US" sz="2800"/>
        </a:p>
      </dgm:t>
    </dgm:pt>
    <dgm:pt modelId="{63D9E886-50D1-4E07-A69E-F7FBBD25B119}">
      <dgm:prSet phldrT="[文字]" custT="1"/>
      <dgm:spPr/>
      <dgm:t>
        <a:bodyPr/>
        <a:lstStyle/>
        <a:p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陰涼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80F1275-6F30-4D14-8FBD-7532C8C1A084}" type="parTrans" cxnId="{077E43C3-C7D9-4C06-85A1-79D1F7FA55CE}">
      <dgm:prSet/>
      <dgm:spPr/>
      <dgm:t>
        <a:bodyPr/>
        <a:lstStyle/>
        <a:p>
          <a:endParaRPr lang="zh-TW" altLang="en-US" sz="2800"/>
        </a:p>
      </dgm:t>
    </dgm:pt>
    <dgm:pt modelId="{63DFE235-8FAE-4817-A1AD-904855484913}" type="sibTrans" cxnId="{077E43C3-C7D9-4C06-85A1-79D1F7FA55CE}">
      <dgm:prSet/>
      <dgm:spPr/>
      <dgm:t>
        <a:bodyPr/>
        <a:lstStyle/>
        <a:p>
          <a:endParaRPr lang="zh-TW" altLang="en-US" sz="2800"/>
        </a:p>
      </dgm:t>
    </dgm:pt>
    <dgm:pt modelId="{FD387F16-5CFD-46AE-B4AB-2DB16B51FA4E}">
      <dgm:prSet phldrT="[文字]" custT="1"/>
      <dgm:spPr/>
      <dgm:t>
        <a:bodyPr/>
        <a:lstStyle/>
        <a:p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風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922AE2B-7759-46B2-86EA-E7133D0F14BB}" type="parTrans" cxnId="{A69FF2D9-F6A1-40D6-AEF7-1E3EDF4383AA}">
      <dgm:prSet/>
      <dgm:spPr/>
      <dgm:t>
        <a:bodyPr/>
        <a:lstStyle/>
        <a:p>
          <a:endParaRPr lang="zh-TW" altLang="en-US" sz="2800"/>
        </a:p>
      </dgm:t>
    </dgm:pt>
    <dgm:pt modelId="{858E89DF-90FB-41AA-B7C4-DA1AC01381DA}" type="sibTrans" cxnId="{A69FF2D9-F6A1-40D6-AEF7-1E3EDF4383AA}">
      <dgm:prSet/>
      <dgm:spPr/>
      <dgm:t>
        <a:bodyPr/>
        <a:lstStyle/>
        <a:p>
          <a:endParaRPr lang="zh-TW" altLang="en-US" sz="2800"/>
        </a:p>
      </dgm:t>
    </dgm:pt>
    <dgm:pt modelId="{3F9B7726-C8E5-4F0E-B761-7B07F4B14DD6}" type="pres">
      <dgm:prSet presAssocID="{1C2ABE52-188E-46D3-9C59-BFD413F2A0C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7717B644-6CA1-4F1C-BE8C-C34CE47BABE4}" type="pres">
      <dgm:prSet presAssocID="{B8F14552-C814-4D0E-AF42-941ABC6F5676}" presName="hierRoot1" presStyleCnt="0"/>
      <dgm:spPr/>
    </dgm:pt>
    <dgm:pt modelId="{E198297C-2C7D-4A4F-8C6D-DBAA228F7368}" type="pres">
      <dgm:prSet presAssocID="{B8F14552-C814-4D0E-AF42-941ABC6F5676}" presName="composite" presStyleCnt="0"/>
      <dgm:spPr/>
    </dgm:pt>
    <dgm:pt modelId="{0E810983-4EBA-4625-A995-4E12E375C000}" type="pres">
      <dgm:prSet presAssocID="{B8F14552-C814-4D0E-AF42-941ABC6F5676}" presName="background" presStyleLbl="node0" presStyleIdx="0" presStyleCnt="1"/>
      <dgm:spPr/>
    </dgm:pt>
    <dgm:pt modelId="{AD057FA2-3ED9-4074-BC11-D2CA503B5421}" type="pres">
      <dgm:prSet presAssocID="{B8F14552-C814-4D0E-AF42-941ABC6F5676}" presName="text" presStyleLbl="fgAcc0" presStyleIdx="0" presStyleCnt="1" custScaleX="133085" custLinFactNeighborX="22538" custLinFactNeighborY="-2144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8C05E68-0B8D-415F-8DC3-C8DD9C73BB4E}" type="pres">
      <dgm:prSet presAssocID="{B8F14552-C814-4D0E-AF42-941ABC6F5676}" presName="hierChild2" presStyleCnt="0"/>
      <dgm:spPr/>
    </dgm:pt>
    <dgm:pt modelId="{A3C6C8C9-79C2-460A-BCCF-28AE2AFB2B53}" type="pres">
      <dgm:prSet presAssocID="{4ABEE771-360C-4E3F-998D-16E03E9BE6EB}" presName="Name10" presStyleLbl="parChTrans1D2" presStyleIdx="0" presStyleCnt="2"/>
      <dgm:spPr/>
      <dgm:t>
        <a:bodyPr/>
        <a:lstStyle/>
        <a:p>
          <a:endParaRPr lang="zh-TW" altLang="en-US"/>
        </a:p>
      </dgm:t>
    </dgm:pt>
    <dgm:pt modelId="{F1F86129-CB38-4370-B224-0E614DDC9485}" type="pres">
      <dgm:prSet presAssocID="{5E4C2CB0-692A-40CC-8C2B-BDDC367F5007}" presName="hierRoot2" presStyleCnt="0"/>
      <dgm:spPr/>
    </dgm:pt>
    <dgm:pt modelId="{253D3CB5-FE53-4003-BB73-1CA30B4EDC44}" type="pres">
      <dgm:prSet presAssocID="{5E4C2CB0-692A-40CC-8C2B-BDDC367F5007}" presName="composite2" presStyleCnt="0"/>
      <dgm:spPr/>
    </dgm:pt>
    <dgm:pt modelId="{1007CF51-A587-4907-B594-B571D9D57A6D}" type="pres">
      <dgm:prSet presAssocID="{5E4C2CB0-692A-40CC-8C2B-BDDC367F5007}" presName="background2" presStyleLbl="node2" presStyleIdx="0" presStyleCnt="2"/>
      <dgm:spPr/>
    </dgm:pt>
    <dgm:pt modelId="{DBA954A7-A6E7-45F9-B137-2F37C9FA7D06}" type="pres">
      <dgm:prSet presAssocID="{5E4C2CB0-692A-40CC-8C2B-BDDC367F5007}" presName="text2" presStyleLbl="fgAcc2" presStyleIdx="0" presStyleCnt="2" custScaleX="12988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3592E25-7405-448A-B41C-A2739B59F922}" type="pres">
      <dgm:prSet presAssocID="{5E4C2CB0-692A-40CC-8C2B-BDDC367F5007}" presName="hierChild3" presStyleCnt="0"/>
      <dgm:spPr/>
    </dgm:pt>
    <dgm:pt modelId="{F937ABAF-DD48-47FD-BA0A-3AC2874751A8}" type="pres">
      <dgm:prSet presAssocID="{63A01B7F-90D6-436D-8013-C5F7FD0B861C}" presName="Name17" presStyleLbl="parChTrans1D3" presStyleIdx="0" presStyleCnt="4"/>
      <dgm:spPr/>
      <dgm:t>
        <a:bodyPr/>
        <a:lstStyle/>
        <a:p>
          <a:endParaRPr lang="zh-TW" altLang="en-US"/>
        </a:p>
      </dgm:t>
    </dgm:pt>
    <dgm:pt modelId="{9B402213-DF60-4E3B-9CB1-B2FCC5E5FE3B}" type="pres">
      <dgm:prSet presAssocID="{24CE620B-C9DA-4D68-A7BC-4E2FD5A6F539}" presName="hierRoot3" presStyleCnt="0"/>
      <dgm:spPr/>
    </dgm:pt>
    <dgm:pt modelId="{175A38D0-7BD6-4F0E-88B8-0ED75BB2A9DB}" type="pres">
      <dgm:prSet presAssocID="{24CE620B-C9DA-4D68-A7BC-4E2FD5A6F539}" presName="composite3" presStyleCnt="0"/>
      <dgm:spPr/>
    </dgm:pt>
    <dgm:pt modelId="{7E1E8DF4-7D50-4295-957E-A1BCFAB190E3}" type="pres">
      <dgm:prSet presAssocID="{24CE620B-C9DA-4D68-A7BC-4E2FD5A6F539}" presName="background3" presStyleLbl="node3" presStyleIdx="0" presStyleCnt="4"/>
      <dgm:spPr/>
    </dgm:pt>
    <dgm:pt modelId="{E01B945A-B106-471A-AB0F-C8553A5C2E92}" type="pres">
      <dgm:prSet presAssocID="{24CE620B-C9DA-4D68-A7BC-4E2FD5A6F539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3D1A23A-5D7B-4090-A858-0170111E8260}" type="pres">
      <dgm:prSet presAssocID="{24CE620B-C9DA-4D68-A7BC-4E2FD5A6F539}" presName="hierChild4" presStyleCnt="0"/>
      <dgm:spPr/>
    </dgm:pt>
    <dgm:pt modelId="{0D109999-A81E-4268-9112-FB0871B3B39C}" type="pres">
      <dgm:prSet presAssocID="{3CF083DE-7FF8-4D0D-9593-CD9460386E29}" presName="Name23" presStyleLbl="parChTrans1D4" presStyleIdx="0" presStyleCnt="8"/>
      <dgm:spPr/>
      <dgm:t>
        <a:bodyPr/>
        <a:lstStyle/>
        <a:p>
          <a:endParaRPr lang="zh-TW" altLang="en-US"/>
        </a:p>
      </dgm:t>
    </dgm:pt>
    <dgm:pt modelId="{65DFAC8F-22EC-4C2F-AF0B-FE284B66EB74}" type="pres">
      <dgm:prSet presAssocID="{F1D93F1F-3B1F-41A3-840E-1484B16964F7}" presName="hierRoot4" presStyleCnt="0"/>
      <dgm:spPr/>
    </dgm:pt>
    <dgm:pt modelId="{D5128729-B301-402B-BF00-794E6D39B9E3}" type="pres">
      <dgm:prSet presAssocID="{F1D93F1F-3B1F-41A3-840E-1484B16964F7}" presName="composite4" presStyleCnt="0"/>
      <dgm:spPr/>
    </dgm:pt>
    <dgm:pt modelId="{0532EF14-9A56-4918-9CF8-F5FD5E3865F7}" type="pres">
      <dgm:prSet presAssocID="{F1D93F1F-3B1F-41A3-840E-1484B16964F7}" presName="background4" presStyleLbl="node4" presStyleIdx="0" presStyleCnt="8"/>
      <dgm:spPr/>
    </dgm:pt>
    <dgm:pt modelId="{DF91870D-FD29-4A9B-AF07-6E7653B0DA5D}" type="pres">
      <dgm:prSet presAssocID="{F1D93F1F-3B1F-41A3-840E-1484B16964F7}" presName="text4" presStyleLbl="fgAcc4" presStyleIdx="0" presStyleCnt="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40A69BF-0CF7-463E-B7CF-0816A80606A7}" type="pres">
      <dgm:prSet presAssocID="{F1D93F1F-3B1F-41A3-840E-1484B16964F7}" presName="hierChild5" presStyleCnt="0"/>
      <dgm:spPr/>
    </dgm:pt>
    <dgm:pt modelId="{DD56BB26-4749-469A-B8E7-86D19E9FA9FB}" type="pres">
      <dgm:prSet presAssocID="{AF91CDC0-73F9-4BDF-BEF9-02703E0345E0}" presName="Name23" presStyleLbl="parChTrans1D4" presStyleIdx="1" presStyleCnt="8"/>
      <dgm:spPr/>
      <dgm:t>
        <a:bodyPr/>
        <a:lstStyle/>
        <a:p>
          <a:endParaRPr lang="zh-TW" altLang="en-US"/>
        </a:p>
      </dgm:t>
    </dgm:pt>
    <dgm:pt modelId="{6D6A2A99-DD1F-4E52-8A48-989E78E0DEE7}" type="pres">
      <dgm:prSet presAssocID="{0843DF0B-266E-474A-A5F2-B9F6DB06DB0A}" presName="hierRoot4" presStyleCnt="0"/>
      <dgm:spPr/>
    </dgm:pt>
    <dgm:pt modelId="{CF297D35-4702-4C5D-A658-B9B6A3254F95}" type="pres">
      <dgm:prSet presAssocID="{0843DF0B-266E-474A-A5F2-B9F6DB06DB0A}" presName="composite4" presStyleCnt="0"/>
      <dgm:spPr/>
    </dgm:pt>
    <dgm:pt modelId="{0CFE7154-5773-402B-A60B-FBD9FF8B4920}" type="pres">
      <dgm:prSet presAssocID="{0843DF0B-266E-474A-A5F2-B9F6DB06DB0A}" presName="background4" presStyleLbl="node4" presStyleIdx="1" presStyleCnt="8"/>
      <dgm:spPr/>
    </dgm:pt>
    <dgm:pt modelId="{5C718A79-426E-4BCC-995A-95F7399A8650}" type="pres">
      <dgm:prSet presAssocID="{0843DF0B-266E-474A-A5F2-B9F6DB06DB0A}" presName="text4" presStyleLbl="fgAcc4" presStyleIdx="1" presStyleCnt="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0BF84BA-7141-46ED-A194-9F676A919009}" type="pres">
      <dgm:prSet presAssocID="{0843DF0B-266E-474A-A5F2-B9F6DB06DB0A}" presName="hierChild5" presStyleCnt="0"/>
      <dgm:spPr/>
    </dgm:pt>
    <dgm:pt modelId="{B9DB95E6-90AD-4BC2-9597-0446B72022C7}" type="pres">
      <dgm:prSet presAssocID="{E6F72AFF-50A5-41C9-B3A0-CE691B57508A}" presName="Name17" presStyleLbl="parChTrans1D3" presStyleIdx="1" presStyleCnt="4"/>
      <dgm:spPr/>
      <dgm:t>
        <a:bodyPr/>
        <a:lstStyle/>
        <a:p>
          <a:endParaRPr lang="zh-TW" altLang="en-US"/>
        </a:p>
      </dgm:t>
    </dgm:pt>
    <dgm:pt modelId="{446015E0-1E03-4B7D-A0C6-0CEE726B122F}" type="pres">
      <dgm:prSet presAssocID="{AC7A2DED-B259-416F-B271-E52CA621119E}" presName="hierRoot3" presStyleCnt="0"/>
      <dgm:spPr/>
    </dgm:pt>
    <dgm:pt modelId="{F694FC8F-C73E-4B21-820D-B7D7B386F226}" type="pres">
      <dgm:prSet presAssocID="{AC7A2DED-B259-416F-B271-E52CA621119E}" presName="composite3" presStyleCnt="0"/>
      <dgm:spPr/>
    </dgm:pt>
    <dgm:pt modelId="{1FB11447-411A-4190-8EAA-22E8680B41B5}" type="pres">
      <dgm:prSet presAssocID="{AC7A2DED-B259-416F-B271-E52CA621119E}" presName="background3" presStyleLbl="node3" presStyleIdx="1" presStyleCnt="4"/>
      <dgm:spPr/>
    </dgm:pt>
    <dgm:pt modelId="{CC84F915-AE10-4072-B90D-0F3B49A9F025}" type="pres">
      <dgm:prSet presAssocID="{AC7A2DED-B259-416F-B271-E52CA621119E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82548CB-3910-4463-AA01-5B69C39C56D5}" type="pres">
      <dgm:prSet presAssocID="{AC7A2DED-B259-416F-B271-E52CA621119E}" presName="hierChild4" presStyleCnt="0"/>
      <dgm:spPr/>
    </dgm:pt>
    <dgm:pt modelId="{9CE70D27-C57A-46E8-941E-CD15789D5679}" type="pres">
      <dgm:prSet presAssocID="{A81B183D-BEEF-4DF5-A270-1EE98BCA4D2A}" presName="Name23" presStyleLbl="parChTrans1D4" presStyleIdx="2" presStyleCnt="8"/>
      <dgm:spPr/>
      <dgm:t>
        <a:bodyPr/>
        <a:lstStyle/>
        <a:p>
          <a:endParaRPr lang="zh-TW" altLang="en-US"/>
        </a:p>
      </dgm:t>
    </dgm:pt>
    <dgm:pt modelId="{2555D341-3180-4277-BE30-9BE849CA06CF}" type="pres">
      <dgm:prSet presAssocID="{81AD1100-13D5-4B1C-9C37-A38F1D8AE5C1}" presName="hierRoot4" presStyleCnt="0"/>
      <dgm:spPr/>
    </dgm:pt>
    <dgm:pt modelId="{238B84A6-EEE3-449F-87B9-6977D027CAF1}" type="pres">
      <dgm:prSet presAssocID="{81AD1100-13D5-4B1C-9C37-A38F1D8AE5C1}" presName="composite4" presStyleCnt="0"/>
      <dgm:spPr/>
    </dgm:pt>
    <dgm:pt modelId="{EF7038E5-56EF-4E26-9DD7-62AAEA73929D}" type="pres">
      <dgm:prSet presAssocID="{81AD1100-13D5-4B1C-9C37-A38F1D8AE5C1}" presName="background4" presStyleLbl="node4" presStyleIdx="2" presStyleCnt="8"/>
      <dgm:spPr/>
    </dgm:pt>
    <dgm:pt modelId="{85A752F7-09CB-49D2-8681-0CFF0405F4DC}" type="pres">
      <dgm:prSet presAssocID="{81AD1100-13D5-4B1C-9C37-A38F1D8AE5C1}" presName="text4" presStyleLbl="fgAcc4" presStyleIdx="2" presStyleCnt="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DF43F42-6750-4E0E-8525-8B8E34D0024F}" type="pres">
      <dgm:prSet presAssocID="{81AD1100-13D5-4B1C-9C37-A38F1D8AE5C1}" presName="hierChild5" presStyleCnt="0"/>
      <dgm:spPr/>
    </dgm:pt>
    <dgm:pt modelId="{33033652-C297-46B9-961C-FACF2D2185EA}" type="pres">
      <dgm:prSet presAssocID="{EDC4FA3F-1F37-4282-AAE2-BD56BE65BF7D}" presName="Name23" presStyleLbl="parChTrans1D4" presStyleIdx="3" presStyleCnt="8"/>
      <dgm:spPr/>
      <dgm:t>
        <a:bodyPr/>
        <a:lstStyle/>
        <a:p>
          <a:endParaRPr lang="zh-TW" altLang="en-US"/>
        </a:p>
      </dgm:t>
    </dgm:pt>
    <dgm:pt modelId="{024492CC-A5FC-45FB-9BAF-C15F54382C1A}" type="pres">
      <dgm:prSet presAssocID="{671853AF-2318-452B-A0A5-70AB9FDF06BF}" presName="hierRoot4" presStyleCnt="0"/>
      <dgm:spPr/>
    </dgm:pt>
    <dgm:pt modelId="{35439B89-177E-4A9E-9B12-3DE62F054F1D}" type="pres">
      <dgm:prSet presAssocID="{671853AF-2318-452B-A0A5-70AB9FDF06BF}" presName="composite4" presStyleCnt="0"/>
      <dgm:spPr/>
    </dgm:pt>
    <dgm:pt modelId="{40B340F3-9410-4FE6-986C-E78A11FCC178}" type="pres">
      <dgm:prSet presAssocID="{671853AF-2318-452B-A0A5-70AB9FDF06BF}" presName="background4" presStyleLbl="node4" presStyleIdx="3" presStyleCnt="8"/>
      <dgm:spPr/>
    </dgm:pt>
    <dgm:pt modelId="{B79D6F4B-93E7-467C-94B6-ABBC0276FDFB}" type="pres">
      <dgm:prSet presAssocID="{671853AF-2318-452B-A0A5-70AB9FDF06BF}" presName="text4" presStyleLbl="fgAcc4" presStyleIdx="3" presStyleCnt="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CFCDA46-4964-4BFF-89F1-2252B86D54E8}" type="pres">
      <dgm:prSet presAssocID="{671853AF-2318-452B-A0A5-70AB9FDF06BF}" presName="hierChild5" presStyleCnt="0"/>
      <dgm:spPr/>
    </dgm:pt>
    <dgm:pt modelId="{80D3BC90-3802-49DB-9076-6B44AC8FCC12}" type="pres">
      <dgm:prSet presAssocID="{62C55B4F-A6DF-4104-A291-C944E7AEEFCD}" presName="Name10" presStyleLbl="parChTrans1D2" presStyleIdx="1" presStyleCnt="2"/>
      <dgm:spPr/>
      <dgm:t>
        <a:bodyPr/>
        <a:lstStyle/>
        <a:p>
          <a:endParaRPr lang="zh-TW" altLang="en-US"/>
        </a:p>
      </dgm:t>
    </dgm:pt>
    <dgm:pt modelId="{19E757F3-FADA-41C4-A376-9D1EFD0529EE}" type="pres">
      <dgm:prSet presAssocID="{E5F5F38B-4193-41F5-8D59-CFF7B1282066}" presName="hierRoot2" presStyleCnt="0"/>
      <dgm:spPr/>
    </dgm:pt>
    <dgm:pt modelId="{2809FE2F-B3CB-4F90-8FD9-3479DE4D4181}" type="pres">
      <dgm:prSet presAssocID="{E5F5F38B-4193-41F5-8D59-CFF7B1282066}" presName="composite2" presStyleCnt="0"/>
      <dgm:spPr/>
    </dgm:pt>
    <dgm:pt modelId="{DC15D75C-1AE1-46FD-8174-EE4E02F4A5DA}" type="pres">
      <dgm:prSet presAssocID="{E5F5F38B-4193-41F5-8D59-CFF7B1282066}" presName="background2" presStyleLbl="node2" presStyleIdx="1" presStyleCnt="2"/>
      <dgm:spPr/>
    </dgm:pt>
    <dgm:pt modelId="{3ABA9C5A-C928-432E-81BC-4AAB77A7894E}" type="pres">
      <dgm:prSet presAssocID="{E5F5F38B-4193-41F5-8D59-CFF7B1282066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2A9DF65-53D5-4E15-8123-67EEABFDB52C}" type="pres">
      <dgm:prSet presAssocID="{E5F5F38B-4193-41F5-8D59-CFF7B1282066}" presName="hierChild3" presStyleCnt="0"/>
      <dgm:spPr/>
    </dgm:pt>
    <dgm:pt modelId="{45EF127B-3FB5-4E13-BB71-2226399846E8}" type="pres">
      <dgm:prSet presAssocID="{CE1C553F-7AEF-4BC1-A15D-2C02E8C43D04}" presName="Name17" presStyleLbl="parChTrans1D3" presStyleIdx="2" presStyleCnt="4"/>
      <dgm:spPr/>
      <dgm:t>
        <a:bodyPr/>
        <a:lstStyle/>
        <a:p>
          <a:endParaRPr lang="zh-TW" altLang="en-US"/>
        </a:p>
      </dgm:t>
    </dgm:pt>
    <dgm:pt modelId="{55A3BFA1-F03E-4347-80F9-06D841322BB8}" type="pres">
      <dgm:prSet presAssocID="{68F9D654-608F-4841-8127-A9FB9801C60F}" presName="hierRoot3" presStyleCnt="0"/>
      <dgm:spPr/>
    </dgm:pt>
    <dgm:pt modelId="{E028FFAD-2EB8-480F-A135-F6422EEDA568}" type="pres">
      <dgm:prSet presAssocID="{68F9D654-608F-4841-8127-A9FB9801C60F}" presName="composite3" presStyleCnt="0"/>
      <dgm:spPr/>
    </dgm:pt>
    <dgm:pt modelId="{B83A48EA-9929-43FF-9D1D-3CE3FFFA9AA4}" type="pres">
      <dgm:prSet presAssocID="{68F9D654-608F-4841-8127-A9FB9801C60F}" presName="background3" presStyleLbl="node3" presStyleIdx="2" presStyleCnt="4"/>
      <dgm:spPr/>
    </dgm:pt>
    <dgm:pt modelId="{5472F0CA-0ADE-4BDC-AF10-D4B53D6F42F8}" type="pres">
      <dgm:prSet presAssocID="{68F9D654-608F-4841-8127-A9FB9801C60F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8E910EC-2CD2-4EAB-A017-BB9A15878FAB}" type="pres">
      <dgm:prSet presAssocID="{68F9D654-608F-4841-8127-A9FB9801C60F}" presName="hierChild4" presStyleCnt="0"/>
      <dgm:spPr/>
    </dgm:pt>
    <dgm:pt modelId="{BE3A80A1-AB80-430C-9F32-2BABF3338CE2}" type="pres">
      <dgm:prSet presAssocID="{5BB1AF39-1CA4-41BE-A313-D94435A21C4A}" presName="Name23" presStyleLbl="parChTrans1D4" presStyleIdx="4" presStyleCnt="8"/>
      <dgm:spPr/>
      <dgm:t>
        <a:bodyPr/>
        <a:lstStyle/>
        <a:p>
          <a:endParaRPr lang="zh-TW" altLang="en-US"/>
        </a:p>
      </dgm:t>
    </dgm:pt>
    <dgm:pt modelId="{BC976A1E-DCEA-4641-B900-A3E68A1267F4}" type="pres">
      <dgm:prSet presAssocID="{E55F665D-A030-46E1-88CA-A3B538E2E426}" presName="hierRoot4" presStyleCnt="0"/>
      <dgm:spPr/>
    </dgm:pt>
    <dgm:pt modelId="{D6411D3D-9875-461B-B338-B4CE4889815B}" type="pres">
      <dgm:prSet presAssocID="{E55F665D-A030-46E1-88CA-A3B538E2E426}" presName="composite4" presStyleCnt="0"/>
      <dgm:spPr/>
    </dgm:pt>
    <dgm:pt modelId="{781D708B-A7E5-4D51-99B1-42ABEDE2F508}" type="pres">
      <dgm:prSet presAssocID="{E55F665D-A030-46E1-88CA-A3B538E2E426}" presName="background4" presStyleLbl="node4" presStyleIdx="4" presStyleCnt="8"/>
      <dgm:spPr/>
    </dgm:pt>
    <dgm:pt modelId="{DA39484C-03B2-4BA0-931A-C812EFFBCCE8}" type="pres">
      <dgm:prSet presAssocID="{E55F665D-A030-46E1-88CA-A3B538E2E426}" presName="text4" presStyleLbl="fgAcc4" presStyleIdx="4" presStyleCnt="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0FB4D5C-A17E-45EE-A03D-1436C7BB266C}" type="pres">
      <dgm:prSet presAssocID="{E55F665D-A030-46E1-88CA-A3B538E2E426}" presName="hierChild5" presStyleCnt="0"/>
      <dgm:spPr/>
    </dgm:pt>
    <dgm:pt modelId="{8235DCDD-6551-485B-AC18-EED809EE1B2E}" type="pres">
      <dgm:prSet presAssocID="{A7D473BD-1D65-4E61-A8D6-585BF6C39767}" presName="Name23" presStyleLbl="parChTrans1D4" presStyleIdx="5" presStyleCnt="8"/>
      <dgm:spPr/>
      <dgm:t>
        <a:bodyPr/>
        <a:lstStyle/>
        <a:p>
          <a:endParaRPr lang="zh-TW" altLang="en-US"/>
        </a:p>
      </dgm:t>
    </dgm:pt>
    <dgm:pt modelId="{947C2DF6-1163-4860-8D1A-0E3649D9F6DD}" type="pres">
      <dgm:prSet presAssocID="{95E39AB7-B801-4665-B8B2-EC5E9CE14903}" presName="hierRoot4" presStyleCnt="0"/>
      <dgm:spPr/>
    </dgm:pt>
    <dgm:pt modelId="{845DC550-8915-4CB6-ABED-80A5B58F6E33}" type="pres">
      <dgm:prSet presAssocID="{95E39AB7-B801-4665-B8B2-EC5E9CE14903}" presName="composite4" presStyleCnt="0"/>
      <dgm:spPr/>
    </dgm:pt>
    <dgm:pt modelId="{FF9A9BBC-A5E9-4B6D-A9E8-0643304C8A62}" type="pres">
      <dgm:prSet presAssocID="{95E39AB7-B801-4665-B8B2-EC5E9CE14903}" presName="background4" presStyleLbl="node4" presStyleIdx="5" presStyleCnt="8"/>
      <dgm:spPr/>
    </dgm:pt>
    <dgm:pt modelId="{F5499DF2-F765-43B9-8F02-DFCE03D0A464}" type="pres">
      <dgm:prSet presAssocID="{95E39AB7-B801-4665-B8B2-EC5E9CE14903}" presName="text4" presStyleLbl="fgAcc4" presStyleIdx="5" presStyleCnt="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ED0FF03-9064-4207-A7C0-C1370EBED258}" type="pres">
      <dgm:prSet presAssocID="{95E39AB7-B801-4665-B8B2-EC5E9CE14903}" presName="hierChild5" presStyleCnt="0"/>
      <dgm:spPr/>
    </dgm:pt>
    <dgm:pt modelId="{7B9D7F6D-D655-4E87-98C2-E697B25C804C}" type="pres">
      <dgm:prSet presAssocID="{367A27AE-045D-4A64-8AF4-76AA934737FF}" presName="Name17" presStyleLbl="parChTrans1D3" presStyleIdx="3" presStyleCnt="4"/>
      <dgm:spPr/>
      <dgm:t>
        <a:bodyPr/>
        <a:lstStyle/>
        <a:p>
          <a:endParaRPr lang="zh-TW" altLang="en-US"/>
        </a:p>
      </dgm:t>
    </dgm:pt>
    <dgm:pt modelId="{FD16362D-238C-4A44-93C7-78DBDB1EAEB7}" type="pres">
      <dgm:prSet presAssocID="{B9CF5322-1066-41B5-AA22-843E65DFAE3C}" presName="hierRoot3" presStyleCnt="0"/>
      <dgm:spPr/>
    </dgm:pt>
    <dgm:pt modelId="{7784A246-43D1-443F-8128-415D9F06A91E}" type="pres">
      <dgm:prSet presAssocID="{B9CF5322-1066-41B5-AA22-843E65DFAE3C}" presName="composite3" presStyleCnt="0"/>
      <dgm:spPr/>
    </dgm:pt>
    <dgm:pt modelId="{C8A9053E-EC48-4F9B-A540-AC628657DBF1}" type="pres">
      <dgm:prSet presAssocID="{B9CF5322-1066-41B5-AA22-843E65DFAE3C}" presName="background3" presStyleLbl="node3" presStyleIdx="3" presStyleCnt="4"/>
      <dgm:spPr/>
    </dgm:pt>
    <dgm:pt modelId="{6B490E6E-9B4A-404A-B3C0-BA28142BC795}" type="pres">
      <dgm:prSet presAssocID="{B9CF5322-1066-41B5-AA22-843E65DFAE3C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04BB1DE-6520-4140-8D01-65A18B22BA34}" type="pres">
      <dgm:prSet presAssocID="{B9CF5322-1066-41B5-AA22-843E65DFAE3C}" presName="hierChild4" presStyleCnt="0"/>
      <dgm:spPr/>
    </dgm:pt>
    <dgm:pt modelId="{0945D261-8A70-495C-9925-DADC0576AAE0}" type="pres">
      <dgm:prSet presAssocID="{A922AE2B-7759-46B2-86EA-E7133D0F14BB}" presName="Name23" presStyleLbl="parChTrans1D4" presStyleIdx="6" presStyleCnt="8"/>
      <dgm:spPr/>
      <dgm:t>
        <a:bodyPr/>
        <a:lstStyle/>
        <a:p>
          <a:endParaRPr lang="zh-TW" altLang="en-US"/>
        </a:p>
      </dgm:t>
    </dgm:pt>
    <dgm:pt modelId="{8F7A8EFE-97B3-498B-AB26-A9AC40B687DC}" type="pres">
      <dgm:prSet presAssocID="{FD387F16-5CFD-46AE-B4AB-2DB16B51FA4E}" presName="hierRoot4" presStyleCnt="0"/>
      <dgm:spPr/>
    </dgm:pt>
    <dgm:pt modelId="{A495E1C5-BEB4-4A85-9978-0BE1397B6F5A}" type="pres">
      <dgm:prSet presAssocID="{FD387F16-5CFD-46AE-B4AB-2DB16B51FA4E}" presName="composite4" presStyleCnt="0"/>
      <dgm:spPr/>
    </dgm:pt>
    <dgm:pt modelId="{9E85237D-FE88-4D85-ADF8-A7859E88A700}" type="pres">
      <dgm:prSet presAssocID="{FD387F16-5CFD-46AE-B4AB-2DB16B51FA4E}" presName="background4" presStyleLbl="node4" presStyleIdx="6" presStyleCnt="8"/>
      <dgm:spPr/>
    </dgm:pt>
    <dgm:pt modelId="{88C5252A-0DDF-40E2-BE5C-92576BF949A6}" type="pres">
      <dgm:prSet presAssocID="{FD387F16-5CFD-46AE-B4AB-2DB16B51FA4E}" presName="text4" presStyleLbl="fgAcc4" presStyleIdx="6" presStyleCnt="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0C45E73-2DBA-4686-A304-B30CFBEB7C9A}" type="pres">
      <dgm:prSet presAssocID="{FD387F16-5CFD-46AE-B4AB-2DB16B51FA4E}" presName="hierChild5" presStyleCnt="0"/>
      <dgm:spPr/>
    </dgm:pt>
    <dgm:pt modelId="{54F13E1B-A867-4B42-8A0C-49E6CCE8948C}" type="pres">
      <dgm:prSet presAssocID="{C80F1275-6F30-4D14-8FBD-7532C8C1A084}" presName="Name23" presStyleLbl="parChTrans1D4" presStyleIdx="7" presStyleCnt="8"/>
      <dgm:spPr/>
      <dgm:t>
        <a:bodyPr/>
        <a:lstStyle/>
        <a:p>
          <a:endParaRPr lang="zh-TW" altLang="en-US"/>
        </a:p>
      </dgm:t>
    </dgm:pt>
    <dgm:pt modelId="{8AB64298-93CA-4658-B147-5749249AF190}" type="pres">
      <dgm:prSet presAssocID="{63D9E886-50D1-4E07-A69E-F7FBBD25B119}" presName="hierRoot4" presStyleCnt="0"/>
      <dgm:spPr/>
    </dgm:pt>
    <dgm:pt modelId="{091BD675-CAA7-4E64-8E09-399796FFBFAB}" type="pres">
      <dgm:prSet presAssocID="{63D9E886-50D1-4E07-A69E-F7FBBD25B119}" presName="composite4" presStyleCnt="0"/>
      <dgm:spPr/>
    </dgm:pt>
    <dgm:pt modelId="{51D57DE7-70D4-427D-9ED3-A6610B04B483}" type="pres">
      <dgm:prSet presAssocID="{63D9E886-50D1-4E07-A69E-F7FBBD25B119}" presName="background4" presStyleLbl="node4" presStyleIdx="7" presStyleCnt="8"/>
      <dgm:spPr/>
    </dgm:pt>
    <dgm:pt modelId="{1B01DB8B-6858-400E-8903-F9D4D91830E5}" type="pres">
      <dgm:prSet presAssocID="{63D9E886-50D1-4E07-A69E-F7FBBD25B119}" presName="text4" presStyleLbl="fgAcc4" presStyleIdx="7" presStyleCnt="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D222549-9C9E-4ABD-99E0-967E450B2F13}" type="pres">
      <dgm:prSet presAssocID="{63D9E886-50D1-4E07-A69E-F7FBBD25B119}" presName="hierChild5" presStyleCnt="0"/>
      <dgm:spPr/>
    </dgm:pt>
  </dgm:ptLst>
  <dgm:cxnLst>
    <dgm:cxn modelId="{C7BD3C03-E327-4131-B281-17D715A9282E}" srcId="{68F9D654-608F-4841-8127-A9FB9801C60F}" destId="{95E39AB7-B801-4665-B8B2-EC5E9CE14903}" srcOrd="1" destOrd="0" parTransId="{A7D473BD-1D65-4E61-A8D6-585BF6C39767}" sibTransId="{2A27E44E-5672-48F3-8D44-8AE1115A9416}"/>
    <dgm:cxn modelId="{FE6AFAF0-EFEE-440C-95EE-406928FFAD91}" type="presOf" srcId="{4ABEE771-360C-4E3F-998D-16E03E9BE6EB}" destId="{A3C6C8C9-79C2-460A-BCCF-28AE2AFB2B53}" srcOrd="0" destOrd="0" presId="urn:microsoft.com/office/officeart/2005/8/layout/hierarchy1"/>
    <dgm:cxn modelId="{E277A419-4BF5-44FE-AF8D-A10089E7E764}" type="presOf" srcId="{5E4C2CB0-692A-40CC-8C2B-BDDC367F5007}" destId="{DBA954A7-A6E7-45F9-B137-2F37C9FA7D06}" srcOrd="0" destOrd="0" presId="urn:microsoft.com/office/officeart/2005/8/layout/hierarchy1"/>
    <dgm:cxn modelId="{C752535E-101F-45B6-B0BD-4137A704B930}" type="presOf" srcId="{B9CF5322-1066-41B5-AA22-843E65DFAE3C}" destId="{6B490E6E-9B4A-404A-B3C0-BA28142BC795}" srcOrd="0" destOrd="0" presId="urn:microsoft.com/office/officeart/2005/8/layout/hierarchy1"/>
    <dgm:cxn modelId="{DDD6E997-87DD-4D23-BCF6-A27E415A7A9D}" type="presOf" srcId="{E5F5F38B-4193-41F5-8D59-CFF7B1282066}" destId="{3ABA9C5A-C928-432E-81BC-4AAB77A7894E}" srcOrd="0" destOrd="0" presId="urn:microsoft.com/office/officeart/2005/8/layout/hierarchy1"/>
    <dgm:cxn modelId="{8C2BD02E-D968-471D-8623-673C8DD7C48C}" type="presOf" srcId="{E55F665D-A030-46E1-88CA-A3B538E2E426}" destId="{DA39484C-03B2-4BA0-931A-C812EFFBCCE8}" srcOrd="0" destOrd="0" presId="urn:microsoft.com/office/officeart/2005/8/layout/hierarchy1"/>
    <dgm:cxn modelId="{C6C3099A-1857-47E7-859B-963B7E3E6ACE}" type="presOf" srcId="{F1D93F1F-3B1F-41A3-840E-1484B16964F7}" destId="{DF91870D-FD29-4A9B-AF07-6E7653B0DA5D}" srcOrd="0" destOrd="0" presId="urn:microsoft.com/office/officeart/2005/8/layout/hierarchy1"/>
    <dgm:cxn modelId="{0CA4C248-56C0-4926-94B6-52EA5F8B2D5E}" type="presOf" srcId="{68F9D654-608F-4841-8127-A9FB9801C60F}" destId="{5472F0CA-0ADE-4BDC-AF10-D4B53D6F42F8}" srcOrd="0" destOrd="0" presId="urn:microsoft.com/office/officeart/2005/8/layout/hierarchy1"/>
    <dgm:cxn modelId="{88CE8588-CDF3-434D-AFA1-92013700D372}" type="presOf" srcId="{FD387F16-5CFD-46AE-B4AB-2DB16B51FA4E}" destId="{88C5252A-0DDF-40E2-BE5C-92576BF949A6}" srcOrd="0" destOrd="0" presId="urn:microsoft.com/office/officeart/2005/8/layout/hierarchy1"/>
    <dgm:cxn modelId="{077E43C3-C7D9-4C06-85A1-79D1F7FA55CE}" srcId="{B9CF5322-1066-41B5-AA22-843E65DFAE3C}" destId="{63D9E886-50D1-4E07-A69E-F7FBBD25B119}" srcOrd="1" destOrd="0" parTransId="{C80F1275-6F30-4D14-8FBD-7532C8C1A084}" sibTransId="{63DFE235-8FAE-4817-A1AD-904855484913}"/>
    <dgm:cxn modelId="{847FBDF5-BD70-40DC-AA66-1B6B03656EA0}" type="presOf" srcId="{0843DF0B-266E-474A-A5F2-B9F6DB06DB0A}" destId="{5C718A79-426E-4BCC-995A-95F7399A8650}" srcOrd="0" destOrd="0" presId="urn:microsoft.com/office/officeart/2005/8/layout/hierarchy1"/>
    <dgm:cxn modelId="{E4E792FC-AF92-421A-A7C4-8EE3F3D18F3A}" srcId="{68F9D654-608F-4841-8127-A9FB9801C60F}" destId="{E55F665D-A030-46E1-88CA-A3B538E2E426}" srcOrd="0" destOrd="0" parTransId="{5BB1AF39-1CA4-41BE-A313-D94435A21C4A}" sibTransId="{49EDF382-E55E-477A-B882-8A0417A6D8B4}"/>
    <dgm:cxn modelId="{6AEDCEF7-888C-4131-B47B-7463474704AD}" srcId="{24CE620B-C9DA-4D68-A7BC-4E2FD5A6F539}" destId="{F1D93F1F-3B1F-41A3-840E-1484B16964F7}" srcOrd="0" destOrd="0" parTransId="{3CF083DE-7FF8-4D0D-9593-CD9460386E29}" sibTransId="{2221270E-CB63-44D0-91C2-0EA4243AEC5B}"/>
    <dgm:cxn modelId="{3D24CA67-E039-478C-96E7-E566CECF58CB}" type="presOf" srcId="{AF91CDC0-73F9-4BDF-BEF9-02703E0345E0}" destId="{DD56BB26-4749-469A-B8E7-86D19E9FA9FB}" srcOrd="0" destOrd="0" presId="urn:microsoft.com/office/officeart/2005/8/layout/hierarchy1"/>
    <dgm:cxn modelId="{AAEFE0A8-3086-403C-9C9A-768C73BD761A}" type="presOf" srcId="{81AD1100-13D5-4B1C-9C37-A38F1D8AE5C1}" destId="{85A752F7-09CB-49D2-8681-0CFF0405F4DC}" srcOrd="0" destOrd="0" presId="urn:microsoft.com/office/officeart/2005/8/layout/hierarchy1"/>
    <dgm:cxn modelId="{3063EFBD-60AD-4603-9D9D-BC7419EFE925}" type="presOf" srcId="{E6F72AFF-50A5-41C9-B3A0-CE691B57508A}" destId="{B9DB95E6-90AD-4BC2-9597-0446B72022C7}" srcOrd="0" destOrd="0" presId="urn:microsoft.com/office/officeart/2005/8/layout/hierarchy1"/>
    <dgm:cxn modelId="{1A8341D6-907B-4B80-82C2-94BC309C6AA8}" type="presOf" srcId="{EDC4FA3F-1F37-4282-AAE2-BD56BE65BF7D}" destId="{33033652-C297-46B9-961C-FACF2D2185EA}" srcOrd="0" destOrd="0" presId="urn:microsoft.com/office/officeart/2005/8/layout/hierarchy1"/>
    <dgm:cxn modelId="{5C8C89DC-796B-4F7E-9863-53BA444A19D4}" srcId="{E5F5F38B-4193-41F5-8D59-CFF7B1282066}" destId="{68F9D654-608F-4841-8127-A9FB9801C60F}" srcOrd="0" destOrd="0" parTransId="{CE1C553F-7AEF-4BC1-A15D-2C02E8C43D04}" sibTransId="{0202BFD5-8F97-4AAE-9679-7878F7E7FB47}"/>
    <dgm:cxn modelId="{1E554148-F81B-459E-8D45-C79470BB1FDE}" type="presOf" srcId="{95E39AB7-B801-4665-B8B2-EC5E9CE14903}" destId="{F5499DF2-F765-43B9-8F02-DFCE03D0A464}" srcOrd="0" destOrd="0" presId="urn:microsoft.com/office/officeart/2005/8/layout/hierarchy1"/>
    <dgm:cxn modelId="{FAA89178-84D7-4D64-891A-F6D8D1E22CBA}" type="presOf" srcId="{3CF083DE-7FF8-4D0D-9593-CD9460386E29}" destId="{0D109999-A81E-4268-9112-FB0871B3B39C}" srcOrd="0" destOrd="0" presId="urn:microsoft.com/office/officeart/2005/8/layout/hierarchy1"/>
    <dgm:cxn modelId="{F9701D62-FAC8-4B64-8945-E01432C09512}" type="presOf" srcId="{C80F1275-6F30-4D14-8FBD-7532C8C1A084}" destId="{54F13E1B-A867-4B42-8A0C-49E6CCE8948C}" srcOrd="0" destOrd="0" presId="urn:microsoft.com/office/officeart/2005/8/layout/hierarchy1"/>
    <dgm:cxn modelId="{05797B4D-7714-45D2-9D0F-E37D68386153}" srcId="{5E4C2CB0-692A-40CC-8C2B-BDDC367F5007}" destId="{AC7A2DED-B259-416F-B271-E52CA621119E}" srcOrd="1" destOrd="0" parTransId="{E6F72AFF-50A5-41C9-B3A0-CE691B57508A}" sibTransId="{BBA34E34-5366-413F-87B5-C08849AA586A}"/>
    <dgm:cxn modelId="{1F9B9D28-0CF1-45DE-943A-E15AF52A1AAA}" srcId="{B8F14552-C814-4D0E-AF42-941ABC6F5676}" destId="{E5F5F38B-4193-41F5-8D59-CFF7B1282066}" srcOrd="1" destOrd="0" parTransId="{62C55B4F-A6DF-4104-A291-C944E7AEEFCD}" sibTransId="{8B3EE5A6-885F-42AE-B529-9E00C138DAB1}"/>
    <dgm:cxn modelId="{5B073AFB-0C7A-4CF7-A893-86A0FD92B733}" type="presOf" srcId="{24CE620B-C9DA-4D68-A7BC-4E2FD5A6F539}" destId="{E01B945A-B106-471A-AB0F-C8553A5C2E92}" srcOrd="0" destOrd="0" presId="urn:microsoft.com/office/officeart/2005/8/layout/hierarchy1"/>
    <dgm:cxn modelId="{1FDF005B-EC77-4407-B7CF-F1A93E3B654A}" srcId="{24CE620B-C9DA-4D68-A7BC-4E2FD5A6F539}" destId="{0843DF0B-266E-474A-A5F2-B9F6DB06DB0A}" srcOrd="1" destOrd="0" parTransId="{AF91CDC0-73F9-4BDF-BEF9-02703E0345E0}" sibTransId="{A40270DC-B37C-46BB-9017-0E1DFB8EECFD}"/>
    <dgm:cxn modelId="{A69FF2D9-F6A1-40D6-AEF7-1E3EDF4383AA}" srcId="{B9CF5322-1066-41B5-AA22-843E65DFAE3C}" destId="{FD387F16-5CFD-46AE-B4AB-2DB16B51FA4E}" srcOrd="0" destOrd="0" parTransId="{A922AE2B-7759-46B2-86EA-E7133D0F14BB}" sibTransId="{858E89DF-90FB-41AA-B7C4-DA1AC01381DA}"/>
    <dgm:cxn modelId="{821E9DCC-6BEC-4445-AAFA-DCABBA2AD44D}" type="presOf" srcId="{1C2ABE52-188E-46D3-9C59-BFD413F2A0CD}" destId="{3F9B7726-C8E5-4F0E-B761-7B07F4B14DD6}" srcOrd="0" destOrd="0" presId="urn:microsoft.com/office/officeart/2005/8/layout/hierarchy1"/>
    <dgm:cxn modelId="{280D601B-B122-44A8-A977-33C664E54782}" type="presOf" srcId="{63D9E886-50D1-4E07-A69E-F7FBBD25B119}" destId="{1B01DB8B-6858-400E-8903-F9D4D91830E5}" srcOrd="0" destOrd="0" presId="urn:microsoft.com/office/officeart/2005/8/layout/hierarchy1"/>
    <dgm:cxn modelId="{82CA031E-0FAA-4470-B6F6-A1B0A78A7B33}" type="presOf" srcId="{A922AE2B-7759-46B2-86EA-E7133D0F14BB}" destId="{0945D261-8A70-495C-9925-DADC0576AAE0}" srcOrd="0" destOrd="0" presId="urn:microsoft.com/office/officeart/2005/8/layout/hierarchy1"/>
    <dgm:cxn modelId="{C9B9358B-F840-4F71-9FF8-28F5287F1DFA}" type="presOf" srcId="{B8F14552-C814-4D0E-AF42-941ABC6F5676}" destId="{AD057FA2-3ED9-4074-BC11-D2CA503B5421}" srcOrd="0" destOrd="0" presId="urn:microsoft.com/office/officeart/2005/8/layout/hierarchy1"/>
    <dgm:cxn modelId="{EA509BE6-F5B3-49F2-BA4D-60AE3A84E835}" srcId="{AC7A2DED-B259-416F-B271-E52CA621119E}" destId="{671853AF-2318-452B-A0A5-70AB9FDF06BF}" srcOrd="1" destOrd="0" parTransId="{EDC4FA3F-1F37-4282-AAE2-BD56BE65BF7D}" sibTransId="{8EF73628-1740-4B15-BE5F-E2CD7A4AAE07}"/>
    <dgm:cxn modelId="{D6463F43-12FE-46A8-B8C2-4BBF4A3B69A9}" type="presOf" srcId="{AC7A2DED-B259-416F-B271-E52CA621119E}" destId="{CC84F915-AE10-4072-B90D-0F3B49A9F025}" srcOrd="0" destOrd="0" presId="urn:microsoft.com/office/officeart/2005/8/layout/hierarchy1"/>
    <dgm:cxn modelId="{E66EFC25-E0D5-4300-B9AA-649A1F44AFED}" srcId="{1C2ABE52-188E-46D3-9C59-BFD413F2A0CD}" destId="{B8F14552-C814-4D0E-AF42-941ABC6F5676}" srcOrd="0" destOrd="0" parTransId="{0C4AE3D5-4B50-450C-BF2D-BAE4AD7D9163}" sibTransId="{ED2E8BFD-8F0F-445C-90D4-D3F25EC79482}"/>
    <dgm:cxn modelId="{D78EA8A5-9F47-403C-AAA2-411D4B726415}" type="presOf" srcId="{63A01B7F-90D6-436D-8013-C5F7FD0B861C}" destId="{F937ABAF-DD48-47FD-BA0A-3AC2874751A8}" srcOrd="0" destOrd="0" presId="urn:microsoft.com/office/officeart/2005/8/layout/hierarchy1"/>
    <dgm:cxn modelId="{8A318C85-9381-419E-A246-7AE90E054893}" type="presOf" srcId="{5BB1AF39-1CA4-41BE-A313-D94435A21C4A}" destId="{BE3A80A1-AB80-430C-9F32-2BABF3338CE2}" srcOrd="0" destOrd="0" presId="urn:microsoft.com/office/officeart/2005/8/layout/hierarchy1"/>
    <dgm:cxn modelId="{D16BB327-218D-45F9-AAB3-32931375F043}" srcId="{5E4C2CB0-692A-40CC-8C2B-BDDC367F5007}" destId="{24CE620B-C9DA-4D68-A7BC-4E2FD5A6F539}" srcOrd="0" destOrd="0" parTransId="{63A01B7F-90D6-436D-8013-C5F7FD0B861C}" sibTransId="{1D9A8904-FAA7-4CD1-BB80-64686B6FB247}"/>
    <dgm:cxn modelId="{96201D61-DA1A-4A85-A25C-80DB064B0D50}" type="presOf" srcId="{671853AF-2318-452B-A0A5-70AB9FDF06BF}" destId="{B79D6F4B-93E7-467C-94B6-ABBC0276FDFB}" srcOrd="0" destOrd="0" presId="urn:microsoft.com/office/officeart/2005/8/layout/hierarchy1"/>
    <dgm:cxn modelId="{32DE074E-7FBD-4DB5-B984-978CA46F40EC}" srcId="{B8F14552-C814-4D0E-AF42-941ABC6F5676}" destId="{5E4C2CB0-692A-40CC-8C2B-BDDC367F5007}" srcOrd="0" destOrd="0" parTransId="{4ABEE771-360C-4E3F-998D-16E03E9BE6EB}" sibTransId="{9EF17C42-9547-4E7B-B2C4-628AE75FF3F3}"/>
    <dgm:cxn modelId="{7FE5C233-02C7-4DA8-AAEE-DAC21CD87ABA}" srcId="{E5F5F38B-4193-41F5-8D59-CFF7B1282066}" destId="{B9CF5322-1066-41B5-AA22-843E65DFAE3C}" srcOrd="1" destOrd="0" parTransId="{367A27AE-045D-4A64-8AF4-76AA934737FF}" sibTransId="{59C80534-C7E0-493B-8BA3-BBCA770CD3B1}"/>
    <dgm:cxn modelId="{BBDBA197-A7C1-4068-B4D6-0F7A218DACE7}" type="presOf" srcId="{62C55B4F-A6DF-4104-A291-C944E7AEEFCD}" destId="{80D3BC90-3802-49DB-9076-6B44AC8FCC12}" srcOrd="0" destOrd="0" presId="urn:microsoft.com/office/officeart/2005/8/layout/hierarchy1"/>
    <dgm:cxn modelId="{7A14E574-26E0-40C7-887B-FEE507C2138D}" srcId="{AC7A2DED-B259-416F-B271-E52CA621119E}" destId="{81AD1100-13D5-4B1C-9C37-A38F1D8AE5C1}" srcOrd="0" destOrd="0" parTransId="{A81B183D-BEEF-4DF5-A270-1EE98BCA4D2A}" sibTransId="{CFFCD3E2-FD5B-42DC-98A1-67E7F8E7DA23}"/>
    <dgm:cxn modelId="{546D72D6-7F39-46F1-BCE7-EC0F966228E0}" type="presOf" srcId="{A81B183D-BEEF-4DF5-A270-1EE98BCA4D2A}" destId="{9CE70D27-C57A-46E8-941E-CD15789D5679}" srcOrd="0" destOrd="0" presId="urn:microsoft.com/office/officeart/2005/8/layout/hierarchy1"/>
    <dgm:cxn modelId="{F0025A59-5E91-457B-B95C-A4072BB8ECE9}" type="presOf" srcId="{A7D473BD-1D65-4E61-A8D6-585BF6C39767}" destId="{8235DCDD-6551-485B-AC18-EED809EE1B2E}" srcOrd="0" destOrd="0" presId="urn:microsoft.com/office/officeart/2005/8/layout/hierarchy1"/>
    <dgm:cxn modelId="{C068C396-0386-46FF-8551-EFBC23EE39B9}" type="presOf" srcId="{367A27AE-045D-4A64-8AF4-76AA934737FF}" destId="{7B9D7F6D-D655-4E87-98C2-E697B25C804C}" srcOrd="0" destOrd="0" presId="urn:microsoft.com/office/officeart/2005/8/layout/hierarchy1"/>
    <dgm:cxn modelId="{2595EFCF-F5B9-4EDB-A5D6-4641F075AE74}" type="presOf" srcId="{CE1C553F-7AEF-4BC1-A15D-2C02E8C43D04}" destId="{45EF127B-3FB5-4E13-BB71-2226399846E8}" srcOrd="0" destOrd="0" presId="urn:microsoft.com/office/officeart/2005/8/layout/hierarchy1"/>
    <dgm:cxn modelId="{D6F489B3-A7A0-41B3-B03C-4E69E12CF9ED}" type="presParOf" srcId="{3F9B7726-C8E5-4F0E-B761-7B07F4B14DD6}" destId="{7717B644-6CA1-4F1C-BE8C-C34CE47BABE4}" srcOrd="0" destOrd="0" presId="urn:microsoft.com/office/officeart/2005/8/layout/hierarchy1"/>
    <dgm:cxn modelId="{063AC2BC-F98E-46F1-974A-8128B62AA7AB}" type="presParOf" srcId="{7717B644-6CA1-4F1C-BE8C-C34CE47BABE4}" destId="{E198297C-2C7D-4A4F-8C6D-DBAA228F7368}" srcOrd="0" destOrd="0" presId="urn:microsoft.com/office/officeart/2005/8/layout/hierarchy1"/>
    <dgm:cxn modelId="{316011FD-EEEF-4427-86E9-AE92595D760B}" type="presParOf" srcId="{E198297C-2C7D-4A4F-8C6D-DBAA228F7368}" destId="{0E810983-4EBA-4625-A995-4E12E375C000}" srcOrd="0" destOrd="0" presId="urn:microsoft.com/office/officeart/2005/8/layout/hierarchy1"/>
    <dgm:cxn modelId="{160910BC-E058-4167-B16D-65BB4ADE80AF}" type="presParOf" srcId="{E198297C-2C7D-4A4F-8C6D-DBAA228F7368}" destId="{AD057FA2-3ED9-4074-BC11-D2CA503B5421}" srcOrd="1" destOrd="0" presId="urn:microsoft.com/office/officeart/2005/8/layout/hierarchy1"/>
    <dgm:cxn modelId="{5F0AC7F6-BE9F-426F-A689-860B5CFC6723}" type="presParOf" srcId="{7717B644-6CA1-4F1C-BE8C-C34CE47BABE4}" destId="{F8C05E68-0B8D-415F-8DC3-C8DD9C73BB4E}" srcOrd="1" destOrd="0" presId="urn:microsoft.com/office/officeart/2005/8/layout/hierarchy1"/>
    <dgm:cxn modelId="{1FAAD19D-4B97-4DE5-8677-3CF5BFC4E805}" type="presParOf" srcId="{F8C05E68-0B8D-415F-8DC3-C8DD9C73BB4E}" destId="{A3C6C8C9-79C2-460A-BCCF-28AE2AFB2B53}" srcOrd="0" destOrd="0" presId="urn:microsoft.com/office/officeart/2005/8/layout/hierarchy1"/>
    <dgm:cxn modelId="{3F744FD1-7E6E-4DE4-949E-D74069A8AE82}" type="presParOf" srcId="{F8C05E68-0B8D-415F-8DC3-C8DD9C73BB4E}" destId="{F1F86129-CB38-4370-B224-0E614DDC9485}" srcOrd="1" destOrd="0" presId="urn:microsoft.com/office/officeart/2005/8/layout/hierarchy1"/>
    <dgm:cxn modelId="{6F9AD99E-9AB8-4450-B9D9-112E42514467}" type="presParOf" srcId="{F1F86129-CB38-4370-B224-0E614DDC9485}" destId="{253D3CB5-FE53-4003-BB73-1CA30B4EDC44}" srcOrd="0" destOrd="0" presId="urn:microsoft.com/office/officeart/2005/8/layout/hierarchy1"/>
    <dgm:cxn modelId="{1A2A5C8F-58AD-4445-896F-BFD7C22BDFC0}" type="presParOf" srcId="{253D3CB5-FE53-4003-BB73-1CA30B4EDC44}" destId="{1007CF51-A587-4907-B594-B571D9D57A6D}" srcOrd="0" destOrd="0" presId="urn:microsoft.com/office/officeart/2005/8/layout/hierarchy1"/>
    <dgm:cxn modelId="{29A7B5B3-782A-4EE4-BB0B-380276A4EA3C}" type="presParOf" srcId="{253D3CB5-FE53-4003-BB73-1CA30B4EDC44}" destId="{DBA954A7-A6E7-45F9-B137-2F37C9FA7D06}" srcOrd="1" destOrd="0" presId="urn:microsoft.com/office/officeart/2005/8/layout/hierarchy1"/>
    <dgm:cxn modelId="{F0298540-BEEE-4BA0-97AC-35BBC6B2290B}" type="presParOf" srcId="{F1F86129-CB38-4370-B224-0E614DDC9485}" destId="{D3592E25-7405-448A-B41C-A2739B59F922}" srcOrd="1" destOrd="0" presId="urn:microsoft.com/office/officeart/2005/8/layout/hierarchy1"/>
    <dgm:cxn modelId="{ED72EB59-6279-4A45-95C4-21919E5D2966}" type="presParOf" srcId="{D3592E25-7405-448A-B41C-A2739B59F922}" destId="{F937ABAF-DD48-47FD-BA0A-3AC2874751A8}" srcOrd="0" destOrd="0" presId="urn:microsoft.com/office/officeart/2005/8/layout/hierarchy1"/>
    <dgm:cxn modelId="{F27692D3-ECCA-4349-8E6B-D178D0390354}" type="presParOf" srcId="{D3592E25-7405-448A-B41C-A2739B59F922}" destId="{9B402213-DF60-4E3B-9CB1-B2FCC5E5FE3B}" srcOrd="1" destOrd="0" presId="urn:microsoft.com/office/officeart/2005/8/layout/hierarchy1"/>
    <dgm:cxn modelId="{15DDFFF2-597A-4E22-8D75-A6945AA6B77D}" type="presParOf" srcId="{9B402213-DF60-4E3B-9CB1-B2FCC5E5FE3B}" destId="{175A38D0-7BD6-4F0E-88B8-0ED75BB2A9DB}" srcOrd="0" destOrd="0" presId="urn:microsoft.com/office/officeart/2005/8/layout/hierarchy1"/>
    <dgm:cxn modelId="{3007E558-243F-44A6-BFB4-4F677027AE01}" type="presParOf" srcId="{175A38D0-7BD6-4F0E-88B8-0ED75BB2A9DB}" destId="{7E1E8DF4-7D50-4295-957E-A1BCFAB190E3}" srcOrd="0" destOrd="0" presId="urn:microsoft.com/office/officeart/2005/8/layout/hierarchy1"/>
    <dgm:cxn modelId="{A8B49D71-335D-40A9-85B6-02B3BB106DB7}" type="presParOf" srcId="{175A38D0-7BD6-4F0E-88B8-0ED75BB2A9DB}" destId="{E01B945A-B106-471A-AB0F-C8553A5C2E92}" srcOrd="1" destOrd="0" presId="urn:microsoft.com/office/officeart/2005/8/layout/hierarchy1"/>
    <dgm:cxn modelId="{94F23B5A-1D24-4A72-940B-ED6FCC926C59}" type="presParOf" srcId="{9B402213-DF60-4E3B-9CB1-B2FCC5E5FE3B}" destId="{13D1A23A-5D7B-4090-A858-0170111E8260}" srcOrd="1" destOrd="0" presId="urn:microsoft.com/office/officeart/2005/8/layout/hierarchy1"/>
    <dgm:cxn modelId="{054D6673-EC34-4C59-ABB2-3646E48B34A3}" type="presParOf" srcId="{13D1A23A-5D7B-4090-A858-0170111E8260}" destId="{0D109999-A81E-4268-9112-FB0871B3B39C}" srcOrd="0" destOrd="0" presId="urn:microsoft.com/office/officeart/2005/8/layout/hierarchy1"/>
    <dgm:cxn modelId="{5BEAA825-5AEC-4851-B050-E5EA752FB2CB}" type="presParOf" srcId="{13D1A23A-5D7B-4090-A858-0170111E8260}" destId="{65DFAC8F-22EC-4C2F-AF0B-FE284B66EB74}" srcOrd="1" destOrd="0" presId="urn:microsoft.com/office/officeart/2005/8/layout/hierarchy1"/>
    <dgm:cxn modelId="{8585FAEF-845A-41A8-96CD-B50D0ABF26C2}" type="presParOf" srcId="{65DFAC8F-22EC-4C2F-AF0B-FE284B66EB74}" destId="{D5128729-B301-402B-BF00-794E6D39B9E3}" srcOrd="0" destOrd="0" presId="urn:microsoft.com/office/officeart/2005/8/layout/hierarchy1"/>
    <dgm:cxn modelId="{7F5CA4F2-3BB6-47DE-B95F-2936450FCCB5}" type="presParOf" srcId="{D5128729-B301-402B-BF00-794E6D39B9E3}" destId="{0532EF14-9A56-4918-9CF8-F5FD5E3865F7}" srcOrd="0" destOrd="0" presId="urn:microsoft.com/office/officeart/2005/8/layout/hierarchy1"/>
    <dgm:cxn modelId="{7FD167B6-714C-4B66-95B6-A9145D16629F}" type="presParOf" srcId="{D5128729-B301-402B-BF00-794E6D39B9E3}" destId="{DF91870D-FD29-4A9B-AF07-6E7653B0DA5D}" srcOrd="1" destOrd="0" presId="urn:microsoft.com/office/officeart/2005/8/layout/hierarchy1"/>
    <dgm:cxn modelId="{9934A323-A0E1-4AB1-923E-BAAA0BA6ADE6}" type="presParOf" srcId="{65DFAC8F-22EC-4C2F-AF0B-FE284B66EB74}" destId="{E40A69BF-0CF7-463E-B7CF-0816A80606A7}" srcOrd="1" destOrd="0" presId="urn:microsoft.com/office/officeart/2005/8/layout/hierarchy1"/>
    <dgm:cxn modelId="{A779E40D-BC75-4538-945E-BBDFC5841AE6}" type="presParOf" srcId="{13D1A23A-5D7B-4090-A858-0170111E8260}" destId="{DD56BB26-4749-469A-B8E7-86D19E9FA9FB}" srcOrd="2" destOrd="0" presId="urn:microsoft.com/office/officeart/2005/8/layout/hierarchy1"/>
    <dgm:cxn modelId="{320534D6-E51D-4859-85EB-A177A4590FAE}" type="presParOf" srcId="{13D1A23A-5D7B-4090-A858-0170111E8260}" destId="{6D6A2A99-DD1F-4E52-8A48-989E78E0DEE7}" srcOrd="3" destOrd="0" presId="urn:microsoft.com/office/officeart/2005/8/layout/hierarchy1"/>
    <dgm:cxn modelId="{101673C2-25CC-455A-A707-4080544101AE}" type="presParOf" srcId="{6D6A2A99-DD1F-4E52-8A48-989E78E0DEE7}" destId="{CF297D35-4702-4C5D-A658-B9B6A3254F95}" srcOrd="0" destOrd="0" presId="urn:microsoft.com/office/officeart/2005/8/layout/hierarchy1"/>
    <dgm:cxn modelId="{B6C047F7-5483-4A69-BE5D-1CB7B2E864F0}" type="presParOf" srcId="{CF297D35-4702-4C5D-A658-B9B6A3254F95}" destId="{0CFE7154-5773-402B-A60B-FBD9FF8B4920}" srcOrd="0" destOrd="0" presId="urn:microsoft.com/office/officeart/2005/8/layout/hierarchy1"/>
    <dgm:cxn modelId="{6EE51903-11EF-4EE0-A135-2D41466C7748}" type="presParOf" srcId="{CF297D35-4702-4C5D-A658-B9B6A3254F95}" destId="{5C718A79-426E-4BCC-995A-95F7399A8650}" srcOrd="1" destOrd="0" presId="urn:microsoft.com/office/officeart/2005/8/layout/hierarchy1"/>
    <dgm:cxn modelId="{9793AFCA-5845-4961-A242-75369AF8CF20}" type="presParOf" srcId="{6D6A2A99-DD1F-4E52-8A48-989E78E0DEE7}" destId="{00BF84BA-7141-46ED-A194-9F676A919009}" srcOrd="1" destOrd="0" presId="urn:microsoft.com/office/officeart/2005/8/layout/hierarchy1"/>
    <dgm:cxn modelId="{FE65F444-6AD8-4EA8-A465-1A77562571BA}" type="presParOf" srcId="{D3592E25-7405-448A-B41C-A2739B59F922}" destId="{B9DB95E6-90AD-4BC2-9597-0446B72022C7}" srcOrd="2" destOrd="0" presId="urn:microsoft.com/office/officeart/2005/8/layout/hierarchy1"/>
    <dgm:cxn modelId="{9D5F6B4B-73B1-4652-9E51-032118BA251D}" type="presParOf" srcId="{D3592E25-7405-448A-B41C-A2739B59F922}" destId="{446015E0-1E03-4B7D-A0C6-0CEE726B122F}" srcOrd="3" destOrd="0" presId="urn:microsoft.com/office/officeart/2005/8/layout/hierarchy1"/>
    <dgm:cxn modelId="{D149D211-59DF-4595-8895-2465C951E681}" type="presParOf" srcId="{446015E0-1E03-4B7D-A0C6-0CEE726B122F}" destId="{F694FC8F-C73E-4B21-820D-B7D7B386F226}" srcOrd="0" destOrd="0" presId="urn:microsoft.com/office/officeart/2005/8/layout/hierarchy1"/>
    <dgm:cxn modelId="{38BA710D-BADA-4FCB-9875-38A641004D24}" type="presParOf" srcId="{F694FC8F-C73E-4B21-820D-B7D7B386F226}" destId="{1FB11447-411A-4190-8EAA-22E8680B41B5}" srcOrd="0" destOrd="0" presId="urn:microsoft.com/office/officeart/2005/8/layout/hierarchy1"/>
    <dgm:cxn modelId="{CB7175D7-50AC-49E4-A88E-A16B7970BCC7}" type="presParOf" srcId="{F694FC8F-C73E-4B21-820D-B7D7B386F226}" destId="{CC84F915-AE10-4072-B90D-0F3B49A9F025}" srcOrd="1" destOrd="0" presId="urn:microsoft.com/office/officeart/2005/8/layout/hierarchy1"/>
    <dgm:cxn modelId="{BA8EB174-C565-4770-8DB0-528F53380A35}" type="presParOf" srcId="{446015E0-1E03-4B7D-A0C6-0CEE726B122F}" destId="{D82548CB-3910-4463-AA01-5B69C39C56D5}" srcOrd="1" destOrd="0" presId="urn:microsoft.com/office/officeart/2005/8/layout/hierarchy1"/>
    <dgm:cxn modelId="{0BA42DDD-120F-41F3-A197-E7E879F308CD}" type="presParOf" srcId="{D82548CB-3910-4463-AA01-5B69C39C56D5}" destId="{9CE70D27-C57A-46E8-941E-CD15789D5679}" srcOrd="0" destOrd="0" presId="urn:microsoft.com/office/officeart/2005/8/layout/hierarchy1"/>
    <dgm:cxn modelId="{63EAA23E-D785-43EE-BDF3-9ECF1863AA1D}" type="presParOf" srcId="{D82548CB-3910-4463-AA01-5B69C39C56D5}" destId="{2555D341-3180-4277-BE30-9BE849CA06CF}" srcOrd="1" destOrd="0" presId="urn:microsoft.com/office/officeart/2005/8/layout/hierarchy1"/>
    <dgm:cxn modelId="{A8DB6941-2C5D-4396-9A59-278D229B3668}" type="presParOf" srcId="{2555D341-3180-4277-BE30-9BE849CA06CF}" destId="{238B84A6-EEE3-449F-87B9-6977D027CAF1}" srcOrd="0" destOrd="0" presId="urn:microsoft.com/office/officeart/2005/8/layout/hierarchy1"/>
    <dgm:cxn modelId="{ACE18BC6-A9CF-4556-BBE1-38F8B9B48AAA}" type="presParOf" srcId="{238B84A6-EEE3-449F-87B9-6977D027CAF1}" destId="{EF7038E5-56EF-4E26-9DD7-62AAEA73929D}" srcOrd="0" destOrd="0" presId="urn:microsoft.com/office/officeart/2005/8/layout/hierarchy1"/>
    <dgm:cxn modelId="{458F89CB-E1A3-4FAE-8A48-A6AB708EBFE2}" type="presParOf" srcId="{238B84A6-EEE3-449F-87B9-6977D027CAF1}" destId="{85A752F7-09CB-49D2-8681-0CFF0405F4DC}" srcOrd="1" destOrd="0" presId="urn:microsoft.com/office/officeart/2005/8/layout/hierarchy1"/>
    <dgm:cxn modelId="{AD86C1F6-D3B0-4BDC-A7F9-E5A5024404C4}" type="presParOf" srcId="{2555D341-3180-4277-BE30-9BE849CA06CF}" destId="{8DF43F42-6750-4E0E-8525-8B8E34D0024F}" srcOrd="1" destOrd="0" presId="urn:microsoft.com/office/officeart/2005/8/layout/hierarchy1"/>
    <dgm:cxn modelId="{CD7F70A1-C480-4265-A16D-76B0E1E39CCD}" type="presParOf" srcId="{D82548CB-3910-4463-AA01-5B69C39C56D5}" destId="{33033652-C297-46B9-961C-FACF2D2185EA}" srcOrd="2" destOrd="0" presId="urn:microsoft.com/office/officeart/2005/8/layout/hierarchy1"/>
    <dgm:cxn modelId="{320B3AE9-BCD9-4F03-B20B-3F649F834A78}" type="presParOf" srcId="{D82548CB-3910-4463-AA01-5B69C39C56D5}" destId="{024492CC-A5FC-45FB-9BAF-C15F54382C1A}" srcOrd="3" destOrd="0" presId="urn:microsoft.com/office/officeart/2005/8/layout/hierarchy1"/>
    <dgm:cxn modelId="{ED280B3C-752F-42B5-9E6F-A6039AD80F73}" type="presParOf" srcId="{024492CC-A5FC-45FB-9BAF-C15F54382C1A}" destId="{35439B89-177E-4A9E-9B12-3DE62F054F1D}" srcOrd="0" destOrd="0" presId="urn:microsoft.com/office/officeart/2005/8/layout/hierarchy1"/>
    <dgm:cxn modelId="{F5C44FBA-08C9-403E-936C-2C81123731E9}" type="presParOf" srcId="{35439B89-177E-4A9E-9B12-3DE62F054F1D}" destId="{40B340F3-9410-4FE6-986C-E78A11FCC178}" srcOrd="0" destOrd="0" presId="urn:microsoft.com/office/officeart/2005/8/layout/hierarchy1"/>
    <dgm:cxn modelId="{C1E686BB-6948-4781-B847-6F277F870057}" type="presParOf" srcId="{35439B89-177E-4A9E-9B12-3DE62F054F1D}" destId="{B79D6F4B-93E7-467C-94B6-ABBC0276FDFB}" srcOrd="1" destOrd="0" presId="urn:microsoft.com/office/officeart/2005/8/layout/hierarchy1"/>
    <dgm:cxn modelId="{72D59962-1943-434A-9706-CBB56C93F154}" type="presParOf" srcId="{024492CC-A5FC-45FB-9BAF-C15F54382C1A}" destId="{1CFCDA46-4964-4BFF-89F1-2252B86D54E8}" srcOrd="1" destOrd="0" presId="urn:microsoft.com/office/officeart/2005/8/layout/hierarchy1"/>
    <dgm:cxn modelId="{6B06B7DF-82CB-40CC-BAD3-24230B35CBD5}" type="presParOf" srcId="{F8C05E68-0B8D-415F-8DC3-C8DD9C73BB4E}" destId="{80D3BC90-3802-49DB-9076-6B44AC8FCC12}" srcOrd="2" destOrd="0" presId="urn:microsoft.com/office/officeart/2005/8/layout/hierarchy1"/>
    <dgm:cxn modelId="{EC75E536-C30A-4870-84C9-2CAE19836328}" type="presParOf" srcId="{F8C05E68-0B8D-415F-8DC3-C8DD9C73BB4E}" destId="{19E757F3-FADA-41C4-A376-9D1EFD0529EE}" srcOrd="3" destOrd="0" presId="urn:microsoft.com/office/officeart/2005/8/layout/hierarchy1"/>
    <dgm:cxn modelId="{9ED7E990-8E2C-4F53-9C2C-5FAF329A7DFA}" type="presParOf" srcId="{19E757F3-FADA-41C4-A376-9D1EFD0529EE}" destId="{2809FE2F-B3CB-4F90-8FD9-3479DE4D4181}" srcOrd="0" destOrd="0" presId="urn:microsoft.com/office/officeart/2005/8/layout/hierarchy1"/>
    <dgm:cxn modelId="{EC703B13-4226-400C-8BC6-7D5B14EAD3BF}" type="presParOf" srcId="{2809FE2F-B3CB-4F90-8FD9-3479DE4D4181}" destId="{DC15D75C-1AE1-46FD-8174-EE4E02F4A5DA}" srcOrd="0" destOrd="0" presId="urn:microsoft.com/office/officeart/2005/8/layout/hierarchy1"/>
    <dgm:cxn modelId="{0EFEB1E8-95A0-4168-BB36-A45084634EFD}" type="presParOf" srcId="{2809FE2F-B3CB-4F90-8FD9-3479DE4D4181}" destId="{3ABA9C5A-C928-432E-81BC-4AAB77A7894E}" srcOrd="1" destOrd="0" presId="urn:microsoft.com/office/officeart/2005/8/layout/hierarchy1"/>
    <dgm:cxn modelId="{032D5613-D444-4A31-9695-9867E3B8EB64}" type="presParOf" srcId="{19E757F3-FADA-41C4-A376-9D1EFD0529EE}" destId="{F2A9DF65-53D5-4E15-8123-67EEABFDB52C}" srcOrd="1" destOrd="0" presId="urn:microsoft.com/office/officeart/2005/8/layout/hierarchy1"/>
    <dgm:cxn modelId="{3F03D6E5-E7AF-4D1E-AB3B-238CD42EA013}" type="presParOf" srcId="{F2A9DF65-53D5-4E15-8123-67EEABFDB52C}" destId="{45EF127B-3FB5-4E13-BB71-2226399846E8}" srcOrd="0" destOrd="0" presId="urn:microsoft.com/office/officeart/2005/8/layout/hierarchy1"/>
    <dgm:cxn modelId="{EE8B7D9A-F442-4EF2-AF7B-3F0DD36F061C}" type="presParOf" srcId="{F2A9DF65-53D5-4E15-8123-67EEABFDB52C}" destId="{55A3BFA1-F03E-4347-80F9-06D841322BB8}" srcOrd="1" destOrd="0" presId="urn:microsoft.com/office/officeart/2005/8/layout/hierarchy1"/>
    <dgm:cxn modelId="{F0303B10-2D65-414F-BC7A-37E320E21C60}" type="presParOf" srcId="{55A3BFA1-F03E-4347-80F9-06D841322BB8}" destId="{E028FFAD-2EB8-480F-A135-F6422EEDA568}" srcOrd="0" destOrd="0" presId="urn:microsoft.com/office/officeart/2005/8/layout/hierarchy1"/>
    <dgm:cxn modelId="{E9E74E41-4DBD-4E3F-BB29-94E626F6ED8F}" type="presParOf" srcId="{E028FFAD-2EB8-480F-A135-F6422EEDA568}" destId="{B83A48EA-9929-43FF-9D1D-3CE3FFFA9AA4}" srcOrd="0" destOrd="0" presId="urn:microsoft.com/office/officeart/2005/8/layout/hierarchy1"/>
    <dgm:cxn modelId="{3A22579C-75EC-4AD5-A961-DC8EC9170842}" type="presParOf" srcId="{E028FFAD-2EB8-480F-A135-F6422EEDA568}" destId="{5472F0CA-0ADE-4BDC-AF10-D4B53D6F42F8}" srcOrd="1" destOrd="0" presId="urn:microsoft.com/office/officeart/2005/8/layout/hierarchy1"/>
    <dgm:cxn modelId="{8E2ADB6A-1120-45DB-8018-675D9AFBC2CC}" type="presParOf" srcId="{55A3BFA1-F03E-4347-80F9-06D841322BB8}" destId="{08E910EC-2CD2-4EAB-A017-BB9A15878FAB}" srcOrd="1" destOrd="0" presId="urn:microsoft.com/office/officeart/2005/8/layout/hierarchy1"/>
    <dgm:cxn modelId="{E6AD32F0-D014-4273-9203-43E452644079}" type="presParOf" srcId="{08E910EC-2CD2-4EAB-A017-BB9A15878FAB}" destId="{BE3A80A1-AB80-430C-9F32-2BABF3338CE2}" srcOrd="0" destOrd="0" presId="urn:microsoft.com/office/officeart/2005/8/layout/hierarchy1"/>
    <dgm:cxn modelId="{2DCC1682-AFDA-4A05-913D-73C4433800C4}" type="presParOf" srcId="{08E910EC-2CD2-4EAB-A017-BB9A15878FAB}" destId="{BC976A1E-DCEA-4641-B900-A3E68A1267F4}" srcOrd="1" destOrd="0" presId="urn:microsoft.com/office/officeart/2005/8/layout/hierarchy1"/>
    <dgm:cxn modelId="{85120C41-A7E5-408A-A6E5-289B4DC0668E}" type="presParOf" srcId="{BC976A1E-DCEA-4641-B900-A3E68A1267F4}" destId="{D6411D3D-9875-461B-B338-B4CE4889815B}" srcOrd="0" destOrd="0" presId="urn:microsoft.com/office/officeart/2005/8/layout/hierarchy1"/>
    <dgm:cxn modelId="{37CF40E5-8878-4B32-BEE6-698DE820C9C1}" type="presParOf" srcId="{D6411D3D-9875-461B-B338-B4CE4889815B}" destId="{781D708B-A7E5-4D51-99B1-42ABEDE2F508}" srcOrd="0" destOrd="0" presId="urn:microsoft.com/office/officeart/2005/8/layout/hierarchy1"/>
    <dgm:cxn modelId="{697A0BDA-746B-4B2D-BD31-380D370926E6}" type="presParOf" srcId="{D6411D3D-9875-461B-B338-B4CE4889815B}" destId="{DA39484C-03B2-4BA0-931A-C812EFFBCCE8}" srcOrd="1" destOrd="0" presId="urn:microsoft.com/office/officeart/2005/8/layout/hierarchy1"/>
    <dgm:cxn modelId="{CC1E1F80-FD8C-4A33-A713-E8909AC04114}" type="presParOf" srcId="{BC976A1E-DCEA-4641-B900-A3E68A1267F4}" destId="{50FB4D5C-A17E-45EE-A03D-1436C7BB266C}" srcOrd="1" destOrd="0" presId="urn:microsoft.com/office/officeart/2005/8/layout/hierarchy1"/>
    <dgm:cxn modelId="{D8A74BCA-9FB5-466E-9DF9-0DB589A92C72}" type="presParOf" srcId="{08E910EC-2CD2-4EAB-A017-BB9A15878FAB}" destId="{8235DCDD-6551-485B-AC18-EED809EE1B2E}" srcOrd="2" destOrd="0" presId="urn:microsoft.com/office/officeart/2005/8/layout/hierarchy1"/>
    <dgm:cxn modelId="{8F11EB3A-AC6F-4C9C-9750-440FA6900032}" type="presParOf" srcId="{08E910EC-2CD2-4EAB-A017-BB9A15878FAB}" destId="{947C2DF6-1163-4860-8D1A-0E3649D9F6DD}" srcOrd="3" destOrd="0" presId="urn:microsoft.com/office/officeart/2005/8/layout/hierarchy1"/>
    <dgm:cxn modelId="{CB3DE12C-5F79-4F70-99E5-A4E07F341771}" type="presParOf" srcId="{947C2DF6-1163-4860-8D1A-0E3649D9F6DD}" destId="{845DC550-8915-4CB6-ABED-80A5B58F6E33}" srcOrd="0" destOrd="0" presId="urn:microsoft.com/office/officeart/2005/8/layout/hierarchy1"/>
    <dgm:cxn modelId="{AF8D6930-9BE9-4BA2-B9B4-557442B2B590}" type="presParOf" srcId="{845DC550-8915-4CB6-ABED-80A5B58F6E33}" destId="{FF9A9BBC-A5E9-4B6D-A9E8-0643304C8A62}" srcOrd="0" destOrd="0" presId="urn:microsoft.com/office/officeart/2005/8/layout/hierarchy1"/>
    <dgm:cxn modelId="{B4DB1697-E1E2-4A83-972E-3F06269E69CA}" type="presParOf" srcId="{845DC550-8915-4CB6-ABED-80A5B58F6E33}" destId="{F5499DF2-F765-43B9-8F02-DFCE03D0A464}" srcOrd="1" destOrd="0" presId="urn:microsoft.com/office/officeart/2005/8/layout/hierarchy1"/>
    <dgm:cxn modelId="{ECEC740F-D477-4CBA-B8A6-55AF639C266F}" type="presParOf" srcId="{947C2DF6-1163-4860-8D1A-0E3649D9F6DD}" destId="{9ED0FF03-9064-4207-A7C0-C1370EBED258}" srcOrd="1" destOrd="0" presId="urn:microsoft.com/office/officeart/2005/8/layout/hierarchy1"/>
    <dgm:cxn modelId="{7E8A28C4-ADB6-406A-850D-C19B17ABBB29}" type="presParOf" srcId="{F2A9DF65-53D5-4E15-8123-67EEABFDB52C}" destId="{7B9D7F6D-D655-4E87-98C2-E697B25C804C}" srcOrd="2" destOrd="0" presId="urn:microsoft.com/office/officeart/2005/8/layout/hierarchy1"/>
    <dgm:cxn modelId="{545F1705-F903-4805-B8E2-DDC3B43939E9}" type="presParOf" srcId="{F2A9DF65-53D5-4E15-8123-67EEABFDB52C}" destId="{FD16362D-238C-4A44-93C7-78DBDB1EAEB7}" srcOrd="3" destOrd="0" presId="urn:microsoft.com/office/officeart/2005/8/layout/hierarchy1"/>
    <dgm:cxn modelId="{17F4D38E-828F-4F94-96E0-6BB9E0678B53}" type="presParOf" srcId="{FD16362D-238C-4A44-93C7-78DBDB1EAEB7}" destId="{7784A246-43D1-443F-8128-415D9F06A91E}" srcOrd="0" destOrd="0" presId="urn:microsoft.com/office/officeart/2005/8/layout/hierarchy1"/>
    <dgm:cxn modelId="{F9ACC488-1E3A-4DC7-B4D1-E25FF7E129D3}" type="presParOf" srcId="{7784A246-43D1-443F-8128-415D9F06A91E}" destId="{C8A9053E-EC48-4F9B-A540-AC628657DBF1}" srcOrd="0" destOrd="0" presId="urn:microsoft.com/office/officeart/2005/8/layout/hierarchy1"/>
    <dgm:cxn modelId="{BEF917A0-3C43-4FD0-9999-EB4C07B92E7B}" type="presParOf" srcId="{7784A246-43D1-443F-8128-415D9F06A91E}" destId="{6B490E6E-9B4A-404A-B3C0-BA28142BC795}" srcOrd="1" destOrd="0" presId="urn:microsoft.com/office/officeart/2005/8/layout/hierarchy1"/>
    <dgm:cxn modelId="{F3330F7B-2CD1-4E7C-8C31-2C1881DC5FF2}" type="presParOf" srcId="{FD16362D-238C-4A44-93C7-78DBDB1EAEB7}" destId="{004BB1DE-6520-4140-8D01-65A18B22BA34}" srcOrd="1" destOrd="0" presId="urn:microsoft.com/office/officeart/2005/8/layout/hierarchy1"/>
    <dgm:cxn modelId="{3C619FD9-1878-49D9-AA3D-0E7F28CA900B}" type="presParOf" srcId="{004BB1DE-6520-4140-8D01-65A18B22BA34}" destId="{0945D261-8A70-495C-9925-DADC0576AAE0}" srcOrd="0" destOrd="0" presId="urn:microsoft.com/office/officeart/2005/8/layout/hierarchy1"/>
    <dgm:cxn modelId="{0267C9BA-DFAE-40DC-811D-910D207B51F3}" type="presParOf" srcId="{004BB1DE-6520-4140-8D01-65A18B22BA34}" destId="{8F7A8EFE-97B3-498B-AB26-A9AC40B687DC}" srcOrd="1" destOrd="0" presId="urn:microsoft.com/office/officeart/2005/8/layout/hierarchy1"/>
    <dgm:cxn modelId="{ABE8E4BB-FF24-4D60-B98E-E1D4CE8E185A}" type="presParOf" srcId="{8F7A8EFE-97B3-498B-AB26-A9AC40B687DC}" destId="{A495E1C5-BEB4-4A85-9978-0BE1397B6F5A}" srcOrd="0" destOrd="0" presId="urn:microsoft.com/office/officeart/2005/8/layout/hierarchy1"/>
    <dgm:cxn modelId="{71973B75-1550-4BE9-BC2F-4718C02F87E4}" type="presParOf" srcId="{A495E1C5-BEB4-4A85-9978-0BE1397B6F5A}" destId="{9E85237D-FE88-4D85-ADF8-A7859E88A700}" srcOrd="0" destOrd="0" presId="urn:microsoft.com/office/officeart/2005/8/layout/hierarchy1"/>
    <dgm:cxn modelId="{CA61ED6A-7067-434D-B1DA-487566C25EDE}" type="presParOf" srcId="{A495E1C5-BEB4-4A85-9978-0BE1397B6F5A}" destId="{88C5252A-0DDF-40E2-BE5C-92576BF949A6}" srcOrd="1" destOrd="0" presId="urn:microsoft.com/office/officeart/2005/8/layout/hierarchy1"/>
    <dgm:cxn modelId="{DA056B0C-834F-4FAF-AB80-9D5445DE2242}" type="presParOf" srcId="{8F7A8EFE-97B3-498B-AB26-A9AC40B687DC}" destId="{F0C45E73-2DBA-4686-A304-B30CFBEB7C9A}" srcOrd="1" destOrd="0" presId="urn:microsoft.com/office/officeart/2005/8/layout/hierarchy1"/>
    <dgm:cxn modelId="{34BC6E4D-97A9-498F-861F-2C4B7C0B34E1}" type="presParOf" srcId="{004BB1DE-6520-4140-8D01-65A18B22BA34}" destId="{54F13E1B-A867-4B42-8A0C-49E6CCE8948C}" srcOrd="2" destOrd="0" presId="urn:microsoft.com/office/officeart/2005/8/layout/hierarchy1"/>
    <dgm:cxn modelId="{D4F1D414-B934-4135-B9BF-71B7986955EC}" type="presParOf" srcId="{004BB1DE-6520-4140-8D01-65A18B22BA34}" destId="{8AB64298-93CA-4658-B147-5749249AF190}" srcOrd="3" destOrd="0" presId="urn:microsoft.com/office/officeart/2005/8/layout/hierarchy1"/>
    <dgm:cxn modelId="{926090D8-87A6-4C4C-AD7F-0245306F5CBF}" type="presParOf" srcId="{8AB64298-93CA-4658-B147-5749249AF190}" destId="{091BD675-CAA7-4E64-8E09-399796FFBFAB}" srcOrd="0" destOrd="0" presId="urn:microsoft.com/office/officeart/2005/8/layout/hierarchy1"/>
    <dgm:cxn modelId="{0B4362EA-A542-429A-8BF0-0F13886D88B8}" type="presParOf" srcId="{091BD675-CAA7-4E64-8E09-399796FFBFAB}" destId="{51D57DE7-70D4-427D-9ED3-A6610B04B483}" srcOrd="0" destOrd="0" presId="urn:microsoft.com/office/officeart/2005/8/layout/hierarchy1"/>
    <dgm:cxn modelId="{05BB7F5B-C247-43D4-A48C-B34F38C61407}" type="presParOf" srcId="{091BD675-CAA7-4E64-8E09-399796FFBFAB}" destId="{1B01DB8B-6858-400E-8903-F9D4D91830E5}" srcOrd="1" destOrd="0" presId="urn:microsoft.com/office/officeart/2005/8/layout/hierarchy1"/>
    <dgm:cxn modelId="{2E529E6F-8D24-4D6E-9492-746D04D59DAB}" type="presParOf" srcId="{8AB64298-93CA-4658-B147-5749249AF190}" destId="{8D222549-9C9E-4ABD-99E0-967E450B2F1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C7E967-59D5-4AC7-B7E3-5AE1E3095BCC}" type="doc">
      <dgm:prSet loTypeId="urn:microsoft.com/office/officeart/2005/8/layout/hierarchy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875B895A-BE6D-4710-A64A-04F62A29854D}">
      <dgm:prSet phldrT="[文字]" custT="1"/>
      <dgm:spPr/>
      <dgm:t>
        <a:bodyPr/>
        <a:lstStyle/>
        <a:p>
          <a:r>
            <a:rPr lang="zh-TW" altLang="en-US" sz="3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當國力不佳、對外只能換取妥協的和平</a:t>
          </a:r>
          <a:endParaRPr lang="zh-TW" altLang="en-US" sz="3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C33908A-F0E9-42AB-8D2D-35D09219A0E2}" type="parTrans" cxnId="{C856B514-C8D6-41D6-86AD-2DEC70FB9775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13F1D6B-39A8-4ED8-9BA8-C6F52B2E8F18}" type="sibTrans" cxnId="{C856B514-C8D6-41D6-86AD-2DEC70FB9775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236DABB-090A-4B50-984B-411ED5A64345}">
      <dgm:prSet phldrT="[文字]" custT="1"/>
      <dgm:spPr/>
      <dgm:t>
        <a:bodyPr/>
        <a:lstStyle/>
        <a:p>
          <a:r>
            <a:rPr lang="zh-TW" altLang="en-US" sz="36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積弱不振</a:t>
          </a:r>
          <a:endParaRPr lang="zh-TW" altLang="en-US" sz="36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175DC8A-301C-42CA-AE57-8A852E7D6510}" type="parTrans" cxnId="{4F6A3032-1F55-406D-880C-B4DB4376096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15D6DA5-B5D0-4147-8DF9-E145FCFD987B}" type="sibTrans" cxnId="{4F6A3032-1F55-406D-880C-B4DB4376096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FD16D2D-15CD-4395-BDF5-040B4C07560B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陳喬兵變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67920E0-F765-4FA1-B32B-35494022A619}" type="parTrans" cxnId="{F31BE559-506F-4B86-B53A-77B5C8721518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F972721-767D-4003-BA21-F9602633C36E}" type="sibTrans" cxnId="{F31BE559-506F-4B86-B53A-77B5C8721518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6E3E34A-3A95-4EF3-A757-8812F34A22C4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收回兵權</a:t>
          </a:r>
          <a:endParaRPr lang="en-US" altLang="zh-TW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4AE53FD-5A0B-4C32-9E61-ACB709E000F1}" type="parTrans" cxnId="{671075D3-E065-4E3A-93B7-091E0AB08077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21933D8-46D2-4EEE-874F-E6106BACE663}" type="sibTrans" cxnId="{671075D3-E065-4E3A-93B7-091E0AB08077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E88024E-C631-43DA-A8F8-09D66C229121}">
      <dgm:prSet phldrT="[文字]" custT="1"/>
      <dgm:spPr/>
      <dgm:t>
        <a:bodyPr/>
        <a:lstStyle/>
        <a:p>
          <a:r>
            <a:rPr lang="zh-TW" altLang="en-US" sz="36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虛弱和平</a:t>
          </a:r>
          <a:endParaRPr lang="zh-TW" altLang="en-US" sz="36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635713E-5439-4ABD-970E-A85B0AF0F753}" type="parTrans" cxnId="{73456366-EA00-4834-A8A2-7BC92D6EDB5A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BDDDFF9-2415-438E-915D-96E7AC4F943F}" type="sibTrans" cxnId="{73456366-EA00-4834-A8A2-7BC92D6EDB5A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BC1240A-87B6-4AD5-8775-4F0136AAFDCF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與遼國：澶淵之盟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133F5BA-78C9-4E0E-9F1A-4BF1F4269E25}" type="parTrans" cxnId="{FDAC3F4C-7135-4EE6-A87A-EEEDAF703032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57D55A6-3342-4381-8160-F8A8C4BF6F3E}" type="sibTrans" cxnId="{FDAC3F4C-7135-4EE6-A87A-EEEDAF703032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E9AB4F-C61A-47AA-B1F4-FD86D2FDBFAB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與西夏：財物和平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89EF6F0-4C44-48BC-8AD4-8816FB7745A1}" type="parTrans" cxnId="{4E1C2508-8EC7-4FFB-A1CA-43870A265019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0791A8F-679F-4397-A683-D053427C77F2}" type="sibTrans" cxnId="{4E1C2508-8EC7-4FFB-A1CA-43870A265019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AF9450C-B661-4CAB-BC47-E57C307F2DB0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文多武少</a:t>
          </a:r>
          <a:endParaRPr lang="en-US" altLang="zh-TW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E7E4DC3-0383-47B9-855C-D7FF21BDCB63}" type="parTrans" cxnId="{38F9FA5F-6354-4C02-9933-6778EAA1C4DE}">
      <dgm:prSet/>
      <dgm:spPr/>
      <dgm:t>
        <a:bodyPr/>
        <a:lstStyle/>
        <a:p>
          <a:endParaRPr lang="zh-TW" altLang="en-US"/>
        </a:p>
      </dgm:t>
    </dgm:pt>
    <dgm:pt modelId="{4FF8B410-0124-42F6-9555-572BABDD3CDA}" type="sibTrans" cxnId="{38F9FA5F-6354-4C02-9933-6778EAA1C4DE}">
      <dgm:prSet/>
      <dgm:spPr/>
      <dgm:t>
        <a:bodyPr/>
        <a:lstStyle/>
        <a:p>
          <a:endParaRPr lang="zh-TW" altLang="en-US"/>
        </a:p>
      </dgm:t>
    </dgm:pt>
    <dgm:pt modelId="{D0A0D2EC-338F-46C4-81F5-750ABB4C81FA}" type="pres">
      <dgm:prSet presAssocID="{87C7E967-59D5-4AC7-B7E3-5AE1E3095BC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3CB33273-F56F-416C-80F4-6869A679F8ED}" type="pres">
      <dgm:prSet presAssocID="{875B895A-BE6D-4710-A64A-04F62A29854D}" presName="vertOne" presStyleCnt="0"/>
      <dgm:spPr/>
    </dgm:pt>
    <dgm:pt modelId="{523A20C9-C5AC-49C8-8FDF-625D365BC526}" type="pres">
      <dgm:prSet presAssocID="{875B895A-BE6D-4710-A64A-04F62A29854D}" presName="txOne" presStyleLbl="node0" presStyleIdx="0" presStyleCnt="1" custLinFactNeighborX="-10283" custLinFactNeighborY="901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6A787B8-2B7B-480B-B72B-0B2E7AC82AA6}" type="pres">
      <dgm:prSet presAssocID="{875B895A-BE6D-4710-A64A-04F62A29854D}" presName="parTransOne" presStyleCnt="0"/>
      <dgm:spPr/>
    </dgm:pt>
    <dgm:pt modelId="{60604278-9EB1-49C2-A440-FF14F260C28E}" type="pres">
      <dgm:prSet presAssocID="{875B895A-BE6D-4710-A64A-04F62A29854D}" presName="horzOne" presStyleCnt="0"/>
      <dgm:spPr/>
    </dgm:pt>
    <dgm:pt modelId="{8D709C4C-1033-475E-B7B8-1304C9BB788C}" type="pres">
      <dgm:prSet presAssocID="{7236DABB-090A-4B50-984B-411ED5A64345}" presName="vertTwo" presStyleCnt="0"/>
      <dgm:spPr/>
    </dgm:pt>
    <dgm:pt modelId="{841F2868-1B65-4D25-A4CB-AC8B3246C330}" type="pres">
      <dgm:prSet presAssocID="{7236DABB-090A-4B50-984B-411ED5A64345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EE09758-57D8-4D01-A922-C5A6920E8F75}" type="pres">
      <dgm:prSet presAssocID="{7236DABB-090A-4B50-984B-411ED5A64345}" presName="parTransTwo" presStyleCnt="0"/>
      <dgm:spPr/>
    </dgm:pt>
    <dgm:pt modelId="{20F0478B-3CA3-4DB6-A07B-463C28F002DD}" type="pres">
      <dgm:prSet presAssocID="{7236DABB-090A-4B50-984B-411ED5A64345}" presName="horzTwo" presStyleCnt="0"/>
      <dgm:spPr/>
    </dgm:pt>
    <dgm:pt modelId="{B3FAA7A2-3AB4-4016-9985-67891E668529}" type="pres">
      <dgm:prSet presAssocID="{4FD16D2D-15CD-4395-BDF5-040B4C07560B}" presName="vertThree" presStyleCnt="0"/>
      <dgm:spPr/>
    </dgm:pt>
    <dgm:pt modelId="{0AF478AA-7592-4936-A9BE-EA4A9D0C37B3}" type="pres">
      <dgm:prSet presAssocID="{4FD16D2D-15CD-4395-BDF5-040B4C07560B}" presName="txThree" presStyleLbl="node3" presStyleIdx="0" presStyleCnt="5" custScaleX="6994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859693A-9367-45B4-8315-9219C877BBD4}" type="pres">
      <dgm:prSet presAssocID="{4FD16D2D-15CD-4395-BDF5-040B4C07560B}" presName="horzThree" presStyleCnt="0"/>
      <dgm:spPr/>
    </dgm:pt>
    <dgm:pt modelId="{DCF1540D-CDC2-48EC-958B-35A1B915E81B}" type="pres">
      <dgm:prSet presAssocID="{9F972721-767D-4003-BA21-F9602633C36E}" presName="sibSpaceThree" presStyleCnt="0"/>
      <dgm:spPr/>
    </dgm:pt>
    <dgm:pt modelId="{48EBC8E9-008D-4BFC-8419-0B8824B513F5}" type="pres">
      <dgm:prSet presAssocID="{C6E3E34A-3A95-4EF3-A757-8812F34A22C4}" presName="vertThree" presStyleCnt="0"/>
      <dgm:spPr/>
    </dgm:pt>
    <dgm:pt modelId="{9DA22281-384E-4EF7-8EC1-2FE58860CFD4}" type="pres">
      <dgm:prSet presAssocID="{C6E3E34A-3A95-4EF3-A757-8812F34A22C4}" presName="txThree" presStyleLbl="node3" presStyleIdx="1" presStyleCnt="5" custScaleX="6811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4BA1BD5-7202-4689-A890-DD725DBD23B7}" type="pres">
      <dgm:prSet presAssocID="{C6E3E34A-3A95-4EF3-A757-8812F34A22C4}" presName="horzThree" presStyleCnt="0"/>
      <dgm:spPr/>
    </dgm:pt>
    <dgm:pt modelId="{9DC877DE-5521-4E5F-81A9-7533738A4D67}" type="pres">
      <dgm:prSet presAssocID="{821933D8-46D2-4EEE-874F-E6106BACE663}" presName="sibSpaceThree" presStyleCnt="0"/>
      <dgm:spPr/>
    </dgm:pt>
    <dgm:pt modelId="{3198A1DE-1106-4DAC-85EC-1694884837C7}" type="pres">
      <dgm:prSet presAssocID="{FAF9450C-B661-4CAB-BC47-E57C307F2DB0}" presName="vertThree" presStyleCnt="0"/>
      <dgm:spPr/>
    </dgm:pt>
    <dgm:pt modelId="{EC2B3389-1C91-4F16-9C42-8B8583C0539C}" type="pres">
      <dgm:prSet presAssocID="{FAF9450C-B661-4CAB-BC47-E57C307F2DB0}" presName="txThree" presStyleLbl="node3" presStyleIdx="2" presStyleCnt="5" custScaleX="6394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13487EE-6DB9-433A-BCA3-0775BE0B1E26}" type="pres">
      <dgm:prSet presAssocID="{FAF9450C-B661-4CAB-BC47-E57C307F2DB0}" presName="horzThree" presStyleCnt="0"/>
      <dgm:spPr/>
    </dgm:pt>
    <dgm:pt modelId="{BBECA891-E40C-4226-942D-B73FE2A4C053}" type="pres">
      <dgm:prSet presAssocID="{715D6DA5-B5D0-4147-8DF9-E145FCFD987B}" presName="sibSpaceTwo" presStyleCnt="0"/>
      <dgm:spPr/>
    </dgm:pt>
    <dgm:pt modelId="{CE799688-88F1-4B0D-9DBE-844A72BD358A}" type="pres">
      <dgm:prSet presAssocID="{CE88024E-C631-43DA-A8F8-09D66C229121}" presName="vertTwo" presStyleCnt="0"/>
      <dgm:spPr/>
    </dgm:pt>
    <dgm:pt modelId="{B7B97C32-DA81-4642-9ACD-8CB53FA668B5}" type="pres">
      <dgm:prSet presAssocID="{CE88024E-C631-43DA-A8F8-09D66C229121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EF08144-1514-4DDD-ADEF-CAD3D42049F7}" type="pres">
      <dgm:prSet presAssocID="{CE88024E-C631-43DA-A8F8-09D66C229121}" presName="parTransTwo" presStyleCnt="0"/>
      <dgm:spPr/>
    </dgm:pt>
    <dgm:pt modelId="{6FBB3E06-BAF7-4272-A632-6B7B98555FC6}" type="pres">
      <dgm:prSet presAssocID="{CE88024E-C631-43DA-A8F8-09D66C229121}" presName="horzTwo" presStyleCnt="0"/>
      <dgm:spPr/>
    </dgm:pt>
    <dgm:pt modelId="{E256AB48-E24F-4F8F-89BC-F8851CC8EED2}" type="pres">
      <dgm:prSet presAssocID="{DBC1240A-87B6-4AD5-8775-4F0136AAFDCF}" presName="vertThree" presStyleCnt="0"/>
      <dgm:spPr/>
    </dgm:pt>
    <dgm:pt modelId="{93D8306B-4FB2-439C-85BA-093EA3E5486F}" type="pres">
      <dgm:prSet presAssocID="{DBC1240A-87B6-4AD5-8775-4F0136AAFDCF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7477DAA-E8BB-4330-A132-1A51DB247A44}" type="pres">
      <dgm:prSet presAssocID="{DBC1240A-87B6-4AD5-8775-4F0136AAFDCF}" presName="horzThree" presStyleCnt="0"/>
      <dgm:spPr/>
    </dgm:pt>
    <dgm:pt modelId="{13B50C47-3D81-440D-B8BD-050241661640}" type="pres">
      <dgm:prSet presAssocID="{757D55A6-3342-4381-8160-F8A8C4BF6F3E}" presName="sibSpaceThree" presStyleCnt="0"/>
      <dgm:spPr/>
    </dgm:pt>
    <dgm:pt modelId="{4F091D72-D033-4AC1-BC4C-E446F1125C33}" type="pres">
      <dgm:prSet presAssocID="{55E9AB4F-C61A-47AA-B1F4-FD86D2FDBFAB}" presName="vertThree" presStyleCnt="0"/>
      <dgm:spPr/>
    </dgm:pt>
    <dgm:pt modelId="{55E7F4E7-F809-4D2E-8245-1000759DD9BA}" type="pres">
      <dgm:prSet presAssocID="{55E9AB4F-C61A-47AA-B1F4-FD86D2FDBFAB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0A64A31-9755-4668-BFC6-304C65DB50A2}" type="pres">
      <dgm:prSet presAssocID="{55E9AB4F-C61A-47AA-B1F4-FD86D2FDBFAB}" presName="horzThree" presStyleCnt="0"/>
      <dgm:spPr/>
    </dgm:pt>
  </dgm:ptLst>
  <dgm:cxnLst>
    <dgm:cxn modelId="{38F9FA5F-6354-4C02-9933-6778EAA1C4DE}" srcId="{7236DABB-090A-4B50-984B-411ED5A64345}" destId="{FAF9450C-B661-4CAB-BC47-E57C307F2DB0}" srcOrd="2" destOrd="0" parTransId="{1E7E4DC3-0383-47B9-855C-D7FF21BDCB63}" sibTransId="{4FF8B410-0124-42F6-9555-572BABDD3CDA}"/>
    <dgm:cxn modelId="{9D7C81FB-6D92-44E9-99CF-E367A51A3DFB}" type="presOf" srcId="{FAF9450C-B661-4CAB-BC47-E57C307F2DB0}" destId="{EC2B3389-1C91-4F16-9C42-8B8583C0539C}" srcOrd="0" destOrd="0" presId="urn:microsoft.com/office/officeart/2005/8/layout/hierarchy4"/>
    <dgm:cxn modelId="{FDAC3F4C-7135-4EE6-A87A-EEEDAF703032}" srcId="{CE88024E-C631-43DA-A8F8-09D66C229121}" destId="{DBC1240A-87B6-4AD5-8775-4F0136AAFDCF}" srcOrd="0" destOrd="0" parTransId="{9133F5BA-78C9-4E0E-9F1A-4BF1F4269E25}" sibTransId="{757D55A6-3342-4381-8160-F8A8C4BF6F3E}"/>
    <dgm:cxn modelId="{9E9637F8-DA13-42AA-8A4A-F9B0BD766C15}" type="presOf" srcId="{C6E3E34A-3A95-4EF3-A757-8812F34A22C4}" destId="{9DA22281-384E-4EF7-8EC1-2FE58860CFD4}" srcOrd="0" destOrd="0" presId="urn:microsoft.com/office/officeart/2005/8/layout/hierarchy4"/>
    <dgm:cxn modelId="{73456366-EA00-4834-A8A2-7BC92D6EDB5A}" srcId="{875B895A-BE6D-4710-A64A-04F62A29854D}" destId="{CE88024E-C631-43DA-A8F8-09D66C229121}" srcOrd="1" destOrd="0" parTransId="{3635713E-5439-4ABD-970E-A85B0AF0F753}" sibTransId="{2BDDDFF9-2415-438E-915D-96E7AC4F943F}"/>
    <dgm:cxn modelId="{4E1C2508-8EC7-4FFB-A1CA-43870A265019}" srcId="{CE88024E-C631-43DA-A8F8-09D66C229121}" destId="{55E9AB4F-C61A-47AA-B1F4-FD86D2FDBFAB}" srcOrd="1" destOrd="0" parTransId="{089EF6F0-4C44-48BC-8AD4-8816FB7745A1}" sibTransId="{30791A8F-679F-4397-A683-D053427C77F2}"/>
    <dgm:cxn modelId="{F31BE559-506F-4B86-B53A-77B5C8721518}" srcId="{7236DABB-090A-4B50-984B-411ED5A64345}" destId="{4FD16D2D-15CD-4395-BDF5-040B4C07560B}" srcOrd="0" destOrd="0" parTransId="{A67920E0-F765-4FA1-B32B-35494022A619}" sibTransId="{9F972721-767D-4003-BA21-F9602633C36E}"/>
    <dgm:cxn modelId="{671075D3-E065-4E3A-93B7-091E0AB08077}" srcId="{7236DABB-090A-4B50-984B-411ED5A64345}" destId="{C6E3E34A-3A95-4EF3-A757-8812F34A22C4}" srcOrd="1" destOrd="0" parTransId="{C4AE53FD-5A0B-4C32-9E61-ACB709E000F1}" sibTransId="{821933D8-46D2-4EEE-874F-E6106BACE663}"/>
    <dgm:cxn modelId="{AEF5CE1F-3E4B-461E-B64C-8422D3D11B0D}" type="presOf" srcId="{875B895A-BE6D-4710-A64A-04F62A29854D}" destId="{523A20C9-C5AC-49C8-8FDF-625D365BC526}" srcOrd="0" destOrd="0" presId="urn:microsoft.com/office/officeart/2005/8/layout/hierarchy4"/>
    <dgm:cxn modelId="{3B24653A-4E4F-4074-AFB4-1B0E7F8025B7}" type="presOf" srcId="{DBC1240A-87B6-4AD5-8775-4F0136AAFDCF}" destId="{93D8306B-4FB2-439C-85BA-093EA3E5486F}" srcOrd="0" destOrd="0" presId="urn:microsoft.com/office/officeart/2005/8/layout/hierarchy4"/>
    <dgm:cxn modelId="{1EF9C491-6861-41AB-AB7C-1F1CBA6F6369}" type="presOf" srcId="{87C7E967-59D5-4AC7-B7E3-5AE1E3095BCC}" destId="{D0A0D2EC-338F-46C4-81F5-750ABB4C81FA}" srcOrd="0" destOrd="0" presId="urn:microsoft.com/office/officeart/2005/8/layout/hierarchy4"/>
    <dgm:cxn modelId="{4F6A3032-1F55-406D-880C-B4DB43760963}" srcId="{875B895A-BE6D-4710-A64A-04F62A29854D}" destId="{7236DABB-090A-4B50-984B-411ED5A64345}" srcOrd="0" destOrd="0" parTransId="{3175DC8A-301C-42CA-AE57-8A852E7D6510}" sibTransId="{715D6DA5-B5D0-4147-8DF9-E145FCFD987B}"/>
    <dgm:cxn modelId="{E99D918F-7BA9-4DC3-86FE-0C623EFDC092}" type="presOf" srcId="{CE88024E-C631-43DA-A8F8-09D66C229121}" destId="{B7B97C32-DA81-4642-9ACD-8CB53FA668B5}" srcOrd="0" destOrd="0" presId="urn:microsoft.com/office/officeart/2005/8/layout/hierarchy4"/>
    <dgm:cxn modelId="{DFA19456-0C76-474F-B9C8-C54B689DCB2C}" type="presOf" srcId="{55E9AB4F-C61A-47AA-B1F4-FD86D2FDBFAB}" destId="{55E7F4E7-F809-4D2E-8245-1000759DD9BA}" srcOrd="0" destOrd="0" presId="urn:microsoft.com/office/officeart/2005/8/layout/hierarchy4"/>
    <dgm:cxn modelId="{A8434AD3-757E-4FC0-9621-4E0E15218D9D}" type="presOf" srcId="{4FD16D2D-15CD-4395-BDF5-040B4C07560B}" destId="{0AF478AA-7592-4936-A9BE-EA4A9D0C37B3}" srcOrd="0" destOrd="0" presId="urn:microsoft.com/office/officeart/2005/8/layout/hierarchy4"/>
    <dgm:cxn modelId="{3AC89F35-B7CD-4CB5-9F06-DF7F1AC55B7B}" type="presOf" srcId="{7236DABB-090A-4B50-984B-411ED5A64345}" destId="{841F2868-1B65-4D25-A4CB-AC8B3246C330}" srcOrd="0" destOrd="0" presId="urn:microsoft.com/office/officeart/2005/8/layout/hierarchy4"/>
    <dgm:cxn modelId="{C856B514-C8D6-41D6-86AD-2DEC70FB9775}" srcId="{87C7E967-59D5-4AC7-B7E3-5AE1E3095BCC}" destId="{875B895A-BE6D-4710-A64A-04F62A29854D}" srcOrd="0" destOrd="0" parTransId="{CC33908A-F0E9-42AB-8D2D-35D09219A0E2}" sibTransId="{F13F1D6B-39A8-4ED8-9BA8-C6F52B2E8F18}"/>
    <dgm:cxn modelId="{B9B830C7-61B5-4092-AE66-3EA27178FCA9}" type="presParOf" srcId="{D0A0D2EC-338F-46C4-81F5-750ABB4C81FA}" destId="{3CB33273-F56F-416C-80F4-6869A679F8ED}" srcOrd="0" destOrd="0" presId="urn:microsoft.com/office/officeart/2005/8/layout/hierarchy4"/>
    <dgm:cxn modelId="{9EB0F9AE-C950-4CD1-A8DA-F7A18EA48308}" type="presParOf" srcId="{3CB33273-F56F-416C-80F4-6869A679F8ED}" destId="{523A20C9-C5AC-49C8-8FDF-625D365BC526}" srcOrd="0" destOrd="0" presId="urn:microsoft.com/office/officeart/2005/8/layout/hierarchy4"/>
    <dgm:cxn modelId="{E5209295-CDE1-4B39-8EE0-8524393CD156}" type="presParOf" srcId="{3CB33273-F56F-416C-80F4-6869A679F8ED}" destId="{16A787B8-2B7B-480B-B72B-0B2E7AC82AA6}" srcOrd="1" destOrd="0" presId="urn:microsoft.com/office/officeart/2005/8/layout/hierarchy4"/>
    <dgm:cxn modelId="{86F42ABE-8395-4BB5-8FEB-03922EE01BA4}" type="presParOf" srcId="{3CB33273-F56F-416C-80F4-6869A679F8ED}" destId="{60604278-9EB1-49C2-A440-FF14F260C28E}" srcOrd="2" destOrd="0" presId="urn:microsoft.com/office/officeart/2005/8/layout/hierarchy4"/>
    <dgm:cxn modelId="{55A0E01A-A1A4-4718-BA18-B167C331B14A}" type="presParOf" srcId="{60604278-9EB1-49C2-A440-FF14F260C28E}" destId="{8D709C4C-1033-475E-B7B8-1304C9BB788C}" srcOrd="0" destOrd="0" presId="urn:microsoft.com/office/officeart/2005/8/layout/hierarchy4"/>
    <dgm:cxn modelId="{0A6E1EB6-0200-4943-AC60-3588E3D78135}" type="presParOf" srcId="{8D709C4C-1033-475E-B7B8-1304C9BB788C}" destId="{841F2868-1B65-4D25-A4CB-AC8B3246C330}" srcOrd="0" destOrd="0" presId="urn:microsoft.com/office/officeart/2005/8/layout/hierarchy4"/>
    <dgm:cxn modelId="{A3401D7C-F2C2-45F2-A22A-F49F0B16127E}" type="presParOf" srcId="{8D709C4C-1033-475E-B7B8-1304C9BB788C}" destId="{8EE09758-57D8-4D01-A922-C5A6920E8F75}" srcOrd="1" destOrd="0" presId="urn:microsoft.com/office/officeart/2005/8/layout/hierarchy4"/>
    <dgm:cxn modelId="{D45104F6-C89A-41A9-8431-56CF90C29142}" type="presParOf" srcId="{8D709C4C-1033-475E-B7B8-1304C9BB788C}" destId="{20F0478B-3CA3-4DB6-A07B-463C28F002DD}" srcOrd="2" destOrd="0" presId="urn:microsoft.com/office/officeart/2005/8/layout/hierarchy4"/>
    <dgm:cxn modelId="{8FD3451D-9BD6-418D-8320-D0F70CA2443C}" type="presParOf" srcId="{20F0478B-3CA3-4DB6-A07B-463C28F002DD}" destId="{B3FAA7A2-3AB4-4016-9985-67891E668529}" srcOrd="0" destOrd="0" presId="urn:microsoft.com/office/officeart/2005/8/layout/hierarchy4"/>
    <dgm:cxn modelId="{80BD6FB4-81EB-46B6-BE1A-1AC0697F50A3}" type="presParOf" srcId="{B3FAA7A2-3AB4-4016-9985-67891E668529}" destId="{0AF478AA-7592-4936-A9BE-EA4A9D0C37B3}" srcOrd="0" destOrd="0" presId="urn:microsoft.com/office/officeart/2005/8/layout/hierarchy4"/>
    <dgm:cxn modelId="{0F50C99E-7598-4C8E-8A39-259F966B3EE7}" type="presParOf" srcId="{B3FAA7A2-3AB4-4016-9985-67891E668529}" destId="{1859693A-9367-45B4-8315-9219C877BBD4}" srcOrd="1" destOrd="0" presId="urn:microsoft.com/office/officeart/2005/8/layout/hierarchy4"/>
    <dgm:cxn modelId="{4FBD0B01-5F9D-4452-B94B-A6E494054EF5}" type="presParOf" srcId="{20F0478B-3CA3-4DB6-A07B-463C28F002DD}" destId="{DCF1540D-CDC2-48EC-958B-35A1B915E81B}" srcOrd="1" destOrd="0" presId="urn:microsoft.com/office/officeart/2005/8/layout/hierarchy4"/>
    <dgm:cxn modelId="{B7B48FEF-48CD-4B07-8FCA-F3D3AA700B54}" type="presParOf" srcId="{20F0478B-3CA3-4DB6-A07B-463C28F002DD}" destId="{48EBC8E9-008D-4BFC-8419-0B8824B513F5}" srcOrd="2" destOrd="0" presId="urn:microsoft.com/office/officeart/2005/8/layout/hierarchy4"/>
    <dgm:cxn modelId="{5A815FED-4F7A-4624-8A25-6ADF7E2FDE3B}" type="presParOf" srcId="{48EBC8E9-008D-4BFC-8419-0B8824B513F5}" destId="{9DA22281-384E-4EF7-8EC1-2FE58860CFD4}" srcOrd="0" destOrd="0" presId="urn:microsoft.com/office/officeart/2005/8/layout/hierarchy4"/>
    <dgm:cxn modelId="{4BEF6FD0-DA0E-4750-B214-EC6E1CE73E30}" type="presParOf" srcId="{48EBC8E9-008D-4BFC-8419-0B8824B513F5}" destId="{74BA1BD5-7202-4689-A890-DD725DBD23B7}" srcOrd="1" destOrd="0" presId="urn:microsoft.com/office/officeart/2005/8/layout/hierarchy4"/>
    <dgm:cxn modelId="{1E9596EC-5F87-40CF-84F2-9ED569B86174}" type="presParOf" srcId="{20F0478B-3CA3-4DB6-A07B-463C28F002DD}" destId="{9DC877DE-5521-4E5F-81A9-7533738A4D67}" srcOrd="3" destOrd="0" presId="urn:microsoft.com/office/officeart/2005/8/layout/hierarchy4"/>
    <dgm:cxn modelId="{A4BC5349-3096-4F70-BBCF-E2AF237DB893}" type="presParOf" srcId="{20F0478B-3CA3-4DB6-A07B-463C28F002DD}" destId="{3198A1DE-1106-4DAC-85EC-1694884837C7}" srcOrd="4" destOrd="0" presId="urn:microsoft.com/office/officeart/2005/8/layout/hierarchy4"/>
    <dgm:cxn modelId="{3F0CE14D-2E5C-4C28-9556-8148FA995BA0}" type="presParOf" srcId="{3198A1DE-1106-4DAC-85EC-1694884837C7}" destId="{EC2B3389-1C91-4F16-9C42-8B8583C0539C}" srcOrd="0" destOrd="0" presId="urn:microsoft.com/office/officeart/2005/8/layout/hierarchy4"/>
    <dgm:cxn modelId="{5F7A6E71-D682-406B-8A1C-519267EAEEA1}" type="presParOf" srcId="{3198A1DE-1106-4DAC-85EC-1694884837C7}" destId="{F13487EE-6DB9-433A-BCA3-0775BE0B1E26}" srcOrd="1" destOrd="0" presId="urn:microsoft.com/office/officeart/2005/8/layout/hierarchy4"/>
    <dgm:cxn modelId="{BDA74E43-C1C3-43A7-91D5-F45B11C4E516}" type="presParOf" srcId="{60604278-9EB1-49C2-A440-FF14F260C28E}" destId="{BBECA891-E40C-4226-942D-B73FE2A4C053}" srcOrd="1" destOrd="0" presId="urn:microsoft.com/office/officeart/2005/8/layout/hierarchy4"/>
    <dgm:cxn modelId="{5AB0B2C2-6562-4455-9487-9B2350662E0D}" type="presParOf" srcId="{60604278-9EB1-49C2-A440-FF14F260C28E}" destId="{CE799688-88F1-4B0D-9DBE-844A72BD358A}" srcOrd="2" destOrd="0" presId="urn:microsoft.com/office/officeart/2005/8/layout/hierarchy4"/>
    <dgm:cxn modelId="{5430D741-B7C3-4F4B-A880-3E3D81A9FE18}" type="presParOf" srcId="{CE799688-88F1-4B0D-9DBE-844A72BD358A}" destId="{B7B97C32-DA81-4642-9ACD-8CB53FA668B5}" srcOrd="0" destOrd="0" presId="urn:microsoft.com/office/officeart/2005/8/layout/hierarchy4"/>
    <dgm:cxn modelId="{1E3F3CC8-BD7D-4565-8901-CC67662D8D37}" type="presParOf" srcId="{CE799688-88F1-4B0D-9DBE-844A72BD358A}" destId="{BEF08144-1514-4DDD-ADEF-CAD3D42049F7}" srcOrd="1" destOrd="0" presId="urn:microsoft.com/office/officeart/2005/8/layout/hierarchy4"/>
    <dgm:cxn modelId="{6CDEEA4E-DC0E-4043-9074-DE550E19B860}" type="presParOf" srcId="{CE799688-88F1-4B0D-9DBE-844A72BD358A}" destId="{6FBB3E06-BAF7-4272-A632-6B7B98555FC6}" srcOrd="2" destOrd="0" presId="urn:microsoft.com/office/officeart/2005/8/layout/hierarchy4"/>
    <dgm:cxn modelId="{13358354-1EE9-4F78-A688-9EA65AE0F132}" type="presParOf" srcId="{6FBB3E06-BAF7-4272-A632-6B7B98555FC6}" destId="{E256AB48-E24F-4F8F-89BC-F8851CC8EED2}" srcOrd="0" destOrd="0" presId="urn:microsoft.com/office/officeart/2005/8/layout/hierarchy4"/>
    <dgm:cxn modelId="{A0EB8049-A0A2-4637-8F5F-107D91A18E96}" type="presParOf" srcId="{E256AB48-E24F-4F8F-89BC-F8851CC8EED2}" destId="{93D8306B-4FB2-439C-85BA-093EA3E5486F}" srcOrd="0" destOrd="0" presId="urn:microsoft.com/office/officeart/2005/8/layout/hierarchy4"/>
    <dgm:cxn modelId="{678E5637-791F-497C-836B-2CB68BA252C1}" type="presParOf" srcId="{E256AB48-E24F-4F8F-89BC-F8851CC8EED2}" destId="{67477DAA-E8BB-4330-A132-1A51DB247A44}" srcOrd="1" destOrd="0" presId="urn:microsoft.com/office/officeart/2005/8/layout/hierarchy4"/>
    <dgm:cxn modelId="{A01E52DD-2B87-43FB-8666-761C2AE2E8C9}" type="presParOf" srcId="{6FBB3E06-BAF7-4272-A632-6B7B98555FC6}" destId="{13B50C47-3D81-440D-B8BD-050241661640}" srcOrd="1" destOrd="0" presId="urn:microsoft.com/office/officeart/2005/8/layout/hierarchy4"/>
    <dgm:cxn modelId="{780724FE-B686-4D93-88BF-5822D1E4B4AB}" type="presParOf" srcId="{6FBB3E06-BAF7-4272-A632-6B7B98555FC6}" destId="{4F091D72-D033-4AC1-BC4C-E446F1125C33}" srcOrd="2" destOrd="0" presId="urn:microsoft.com/office/officeart/2005/8/layout/hierarchy4"/>
    <dgm:cxn modelId="{A4355F76-7A3F-4055-8730-35B084B52D9E}" type="presParOf" srcId="{4F091D72-D033-4AC1-BC4C-E446F1125C33}" destId="{55E7F4E7-F809-4D2E-8245-1000759DD9BA}" srcOrd="0" destOrd="0" presId="urn:microsoft.com/office/officeart/2005/8/layout/hierarchy4"/>
    <dgm:cxn modelId="{81EE7ABC-1817-48FE-A1FC-C12EA03C53D7}" type="presParOf" srcId="{4F091D72-D033-4AC1-BC4C-E446F1125C33}" destId="{A0A64A31-9755-4668-BFC6-304C65DB50A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7C7E967-59D5-4AC7-B7E3-5AE1E3095BCC}" type="doc">
      <dgm:prSet loTypeId="urn:microsoft.com/office/officeart/2005/8/layout/hierarchy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875B895A-BE6D-4710-A64A-04F62A29854D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分析資料後，以圖表和簡報進行口頭報告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C33908A-F0E9-42AB-8D2D-35D09219A0E2}" type="parTrans" cxnId="{C856B514-C8D6-41D6-86AD-2DEC70FB9775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13F1D6B-39A8-4ED8-9BA8-C6F52B2E8F18}" type="sibTrans" cxnId="{C856B514-C8D6-41D6-86AD-2DEC70FB9775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236DABB-090A-4B50-984B-411ED5A64345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分析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175DC8A-301C-42CA-AE57-8A852E7D6510}" type="parTrans" cxnId="{4F6A3032-1F55-406D-880C-B4DB4376096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15D6DA5-B5D0-4147-8DF9-E145FCFD987B}" type="sibTrans" cxnId="{4F6A3032-1F55-406D-880C-B4DB4376096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FD16D2D-15CD-4395-BDF5-040B4C07560B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查閱</a:t>
          </a:r>
          <a:r>
            <a: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資料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67920E0-F765-4FA1-B32B-35494022A619}" type="parTrans" cxnId="{F31BE559-506F-4B86-B53A-77B5C8721518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F972721-767D-4003-BA21-F9602633C36E}" type="sibTrans" cxnId="{F31BE559-506F-4B86-B53A-77B5C8721518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6E3E34A-3A95-4EF3-A757-8812F34A22C4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摘要</a:t>
          </a:r>
          <a:r>
            <a: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筆記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4AE53FD-5A0B-4C32-9E61-ACB709E000F1}" type="parTrans" cxnId="{671075D3-E065-4E3A-93B7-091E0AB08077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21933D8-46D2-4EEE-874F-E6106BACE663}" type="sibTrans" cxnId="{671075D3-E065-4E3A-93B7-091E0AB08077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E88024E-C631-43DA-A8F8-09D66C229121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陳述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635713E-5439-4ABD-970E-A85B0AF0F753}" type="parTrans" cxnId="{73456366-EA00-4834-A8A2-7BC92D6EDB5A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BDDDFF9-2415-438E-915D-96E7AC4F943F}" type="sibTrans" cxnId="{73456366-EA00-4834-A8A2-7BC92D6EDB5A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BC1240A-87B6-4AD5-8775-4F0136AAFDCF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繪製</a:t>
          </a:r>
          <a:r>
            <a: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圖表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133F5BA-78C9-4E0E-9F1A-4BF1F4269E25}" type="parTrans" cxnId="{FDAC3F4C-7135-4EE6-A87A-EEEDAF703032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57D55A6-3342-4381-8160-F8A8C4BF6F3E}" type="sibTrans" cxnId="{FDAC3F4C-7135-4EE6-A87A-EEEDAF703032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E9AB4F-C61A-47AA-B1F4-FD86D2FDBFAB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編制時間表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89EF6F0-4C44-48BC-8AD4-8816FB7745A1}" type="parTrans" cxnId="{4E1C2508-8EC7-4FFB-A1CA-43870A265019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0791A8F-679F-4397-A683-D053427C77F2}" type="sibTrans" cxnId="{4E1C2508-8EC7-4FFB-A1CA-43870A265019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0A0D2EC-338F-46C4-81F5-750ABB4C81FA}" type="pres">
      <dgm:prSet presAssocID="{87C7E967-59D5-4AC7-B7E3-5AE1E3095BC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3CB33273-F56F-416C-80F4-6869A679F8ED}" type="pres">
      <dgm:prSet presAssocID="{875B895A-BE6D-4710-A64A-04F62A29854D}" presName="vertOne" presStyleCnt="0"/>
      <dgm:spPr/>
    </dgm:pt>
    <dgm:pt modelId="{523A20C9-C5AC-49C8-8FDF-625D365BC526}" type="pres">
      <dgm:prSet presAssocID="{875B895A-BE6D-4710-A64A-04F62A29854D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6A787B8-2B7B-480B-B72B-0B2E7AC82AA6}" type="pres">
      <dgm:prSet presAssocID="{875B895A-BE6D-4710-A64A-04F62A29854D}" presName="parTransOne" presStyleCnt="0"/>
      <dgm:spPr/>
    </dgm:pt>
    <dgm:pt modelId="{60604278-9EB1-49C2-A440-FF14F260C28E}" type="pres">
      <dgm:prSet presAssocID="{875B895A-BE6D-4710-A64A-04F62A29854D}" presName="horzOne" presStyleCnt="0"/>
      <dgm:spPr/>
    </dgm:pt>
    <dgm:pt modelId="{8D709C4C-1033-475E-B7B8-1304C9BB788C}" type="pres">
      <dgm:prSet presAssocID="{7236DABB-090A-4B50-984B-411ED5A64345}" presName="vertTwo" presStyleCnt="0"/>
      <dgm:spPr/>
    </dgm:pt>
    <dgm:pt modelId="{841F2868-1B65-4D25-A4CB-AC8B3246C330}" type="pres">
      <dgm:prSet presAssocID="{7236DABB-090A-4B50-984B-411ED5A64345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EE09758-57D8-4D01-A922-C5A6920E8F75}" type="pres">
      <dgm:prSet presAssocID="{7236DABB-090A-4B50-984B-411ED5A64345}" presName="parTransTwo" presStyleCnt="0"/>
      <dgm:spPr/>
    </dgm:pt>
    <dgm:pt modelId="{20F0478B-3CA3-4DB6-A07B-463C28F002DD}" type="pres">
      <dgm:prSet presAssocID="{7236DABB-090A-4B50-984B-411ED5A64345}" presName="horzTwo" presStyleCnt="0"/>
      <dgm:spPr/>
    </dgm:pt>
    <dgm:pt modelId="{B3FAA7A2-3AB4-4016-9985-67891E668529}" type="pres">
      <dgm:prSet presAssocID="{4FD16D2D-15CD-4395-BDF5-040B4C07560B}" presName="vertThree" presStyleCnt="0"/>
      <dgm:spPr/>
    </dgm:pt>
    <dgm:pt modelId="{0AF478AA-7592-4936-A9BE-EA4A9D0C37B3}" type="pres">
      <dgm:prSet presAssocID="{4FD16D2D-15CD-4395-BDF5-040B4C07560B}" presName="txThre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859693A-9367-45B4-8315-9219C877BBD4}" type="pres">
      <dgm:prSet presAssocID="{4FD16D2D-15CD-4395-BDF5-040B4C07560B}" presName="horzThree" presStyleCnt="0"/>
      <dgm:spPr/>
    </dgm:pt>
    <dgm:pt modelId="{DCF1540D-CDC2-48EC-958B-35A1B915E81B}" type="pres">
      <dgm:prSet presAssocID="{9F972721-767D-4003-BA21-F9602633C36E}" presName="sibSpaceThree" presStyleCnt="0"/>
      <dgm:spPr/>
    </dgm:pt>
    <dgm:pt modelId="{48EBC8E9-008D-4BFC-8419-0B8824B513F5}" type="pres">
      <dgm:prSet presAssocID="{C6E3E34A-3A95-4EF3-A757-8812F34A22C4}" presName="vertThree" presStyleCnt="0"/>
      <dgm:spPr/>
    </dgm:pt>
    <dgm:pt modelId="{9DA22281-384E-4EF7-8EC1-2FE58860CFD4}" type="pres">
      <dgm:prSet presAssocID="{C6E3E34A-3A95-4EF3-A757-8812F34A22C4}" presName="txThre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4BA1BD5-7202-4689-A890-DD725DBD23B7}" type="pres">
      <dgm:prSet presAssocID="{C6E3E34A-3A95-4EF3-A757-8812F34A22C4}" presName="horzThree" presStyleCnt="0"/>
      <dgm:spPr/>
    </dgm:pt>
    <dgm:pt modelId="{BBECA891-E40C-4226-942D-B73FE2A4C053}" type="pres">
      <dgm:prSet presAssocID="{715D6DA5-B5D0-4147-8DF9-E145FCFD987B}" presName="sibSpaceTwo" presStyleCnt="0"/>
      <dgm:spPr/>
    </dgm:pt>
    <dgm:pt modelId="{CE799688-88F1-4B0D-9DBE-844A72BD358A}" type="pres">
      <dgm:prSet presAssocID="{CE88024E-C631-43DA-A8F8-09D66C229121}" presName="vertTwo" presStyleCnt="0"/>
      <dgm:spPr/>
    </dgm:pt>
    <dgm:pt modelId="{B7B97C32-DA81-4642-9ACD-8CB53FA668B5}" type="pres">
      <dgm:prSet presAssocID="{CE88024E-C631-43DA-A8F8-09D66C229121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EF08144-1514-4DDD-ADEF-CAD3D42049F7}" type="pres">
      <dgm:prSet presAssocID="{CE88024E-C631-43DA-A8F8-09D66C229121}" presName="parTransTwo" presStyleCnt="0"/>
      <dgm:spPr/>
    </dgm:pt>
    <dgm:pt modelId="{6FBB3E06-BAF7-4272-A632-6B7B98555FC6}" type="pres">
      <dgm:prSet presAssocID="{CE88024E-C631-43DA-A8F8-09D66C229121}" presName="horzTwo" presStyleCnt="0"/>
      <dgm:spPr/>
    </dgm:pt>
    <dgm:pt modelId="{E256AB48-E24F-4F8F-89BC-F8851CC8EED2}" type="pres">
      <dgm:prSet presAssocID="{DBC1240A-87B6-4AD5-8775-4F0136AAFDCF}" presName="vertThree" presStyleCnt="0"/>
      <dgm:spPr/>
    </dgm:pt>
    <dgm:pt modelId="{93D8306B-4FB2-439C-85BA-093EA3E5486F}" type="pres">
      <dgm:prSet presAssocID="{DBC1240A-87B6-4AD5-8775-4F0136AAFDCF}" presName="txThre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7477DAA-E8BB-4330-A132-1A51DB247A44}" type="pres">
      <dgm:prSet presAssocID="{DBC1240A-87B6-4AD5-8775-4F0136AAFDCF}" presName="horzThree" presStyleCnt="0"/>
      <dgm:spPr/>
    </dgm:pt>
    <dgm:pt modelId="{13B50C47-3D81-440D-B8BD-050241661640}" type="pres">
      <dgm:prSet presAssocID="{757D55A6-3342-4381-8160-F8A8C4BF6F3E}" presName="sibSpaceThree" presStyleCnt="0"/>
      <dgm:spPr/>
    </dgm:pt>
    <dgm:pt modelId="{4F091D72-D033-4AC1-BC4C-E446F1125C33}" type="pres">
      <dgm:prSet presAssocID="{55E9AB4F-C61A-47AA-B1F4-FD86D2FDBFAB}" presName="vertThree" presStyleCnt="0"/>
      <dgm:spPr/>
    </dgm:pt>
    <dgm:pt modelId="{55E7F4E7-F809-4D2E-8245-1000759DD9BA}" type="pres">
      <dgm:prSet presAssocID="{55E9AB4F-C61A-47AA-B1F4-FD86D2FDBFAB}" presName="txThre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0A64A31-9755-4668-BFC6-304C65DB50A2}" type="pres">
      <dgm:prSet presAssocID="{55E9AB4F-C61A-47AA-B1F4-FD86D2FDBFAB}" presName="horzThree" presStyleCnt="0"/>
      <dgm:spPr/>
    </dgm:pt>
  </dgm:ptLst>
  <dgm:cxnLst>
    <dgm:cxn modelId="{41D9524C-EA05-4567-BAB8-104081032AA0}" type="presOf" srcId="{87C7E967-59D5-4AC7-B7E3-5AE1E3095BCC}" destId="{D0A0D2EC-338F-46C4-81F5-750ABB4C81FA}" srcOrd="0" destOrd="0" presId="urn:microsoft.com/office/officeart/2005/8/layout/hierarchy4"/>
    <dgm:cxn modelId="{5A654C0E-AA4B-4041-B84F-11E0D3318C9A}" type="presOf" srcId="{55E9AB4F-C61A-47AA-B1F4-FD86D2FDBFAB}" destId="{55E7F4E7-F809-4D2E-8245-1000759DD9BA}" srcOrd="0" destOrd="0" presId="urn:microsoft.com/office/officeart/2005/8/layout/hierarchy4"/>
    <dgm:cxn modelId="{5E674059-7995-4183-B32E-04428E79852B}" type="presOf" srcId="{CE88024E-C631-43DA-A8F8-09D66C229121}" destId="{B7B97C32-DA81-4642-9ACD-8CB53FA668B5}" srcOrd="0" destOrd="0" presId="urn:microsoft.com/office/officeart/2005/8/layout/hierarchy4"/>
    <dgm:cxn modelId="{FDAC3F4C-7135-4EE6-A87A-EEEDAF703032}" srcId="{CE88024E-C631-43DA-A8F8-09D66C229121}" destId="{DBC1240A-87B6-4AD5-8775-4F0136AAFDCF}" srcOrd="0" destOrd="0" parTransId="{9133F5BA-78C9-4E0E-9F1A-4BF1F4269E25}" sibTransId="{757D55A6-3342-4381-8160-F8A8C4BF6F3E}"/>
    <dgm:cxn modelId="{80B9D15A-3919-45DF-8F13-A4359C4611DD}" type="presOf" srcId="{875B895A-BE6D-4710-A64A-04F62A29854D}" destId="{523A20C9-C5AC-49C8-8FDF-625D365BC526}" srcOrd="0" destOrd="0" presId="urn:microsoft.com/office/officeart/2005/8/layout/hierarchy4"/>
    <dgm:cxn modelId="{73456366-EA00-4834-A8A2-7BC92D6EDB5A}" srcId="{875B895A-BE6D-4710-A64A-04F62A29854D}" destId="{CE88024E-C631-43DA-A8F8-09D66C229121}" srcOrd="1" destOrd="0" parTransId="{3635713E-5439-4ABD-970E-A85B0AF0F753}" sibTransId="{2BDDDFF9-2415-438E-915D-96E7AC4F943F}"/>
    <dgm:cxn modelId="{9D23E9F3-C56F-4BA6-AFA5-BB6681F554E7}" type="presOf" srcId="{DBC1240A-87B6-4AD5-8775-4F0136AAFDCF}" destId="{93D8306B-4FB2-439C-85BA-093EA3E5486F}" srcOrd="0" destOrd="0" presId="urn:microsoft.com/office/officeart/2005/8/layout/hierarchy4"/>
    <dgm:cxn modelId="{AB852C19-71D8-48EC-8B95-81D18E0ED35C}" type="presOf" srcId="{C6E3E34A-3A95-4EF3-A757-8812F34A22C4}" destId="{9DA22281-384E-4EF7-8EC1-2FE58860CFD4}" srcOrd="0" destOrd="0" presId="urn:microsoft.com/office/officeart/2005/8/layout/hierarchy4"/>
    <dgm:cxn modelId="{4E1C2508-8EC7-4FFB-A1CA-43870A265019}" srcId="{CE88024E-C631-43DA-A8F8-09D66C229121}" destId="{55E9AB4F-C61A-47AA-B1F4-FD86D2FDBFAB}" srcOrd="1" destOrd="0" parTransId="{089EF6F0-4C44-48BC-8AD4-8816FB7745A1}" sibTransId="{30791A8F-679F-4397-A683-D053427C77F2}"/>
    <dgm:cxn modelId="{F31BE559-506F-4B86-B53A-77B5C8721518}" srcId="{7236DABB-090A-4B50-984B-411ED5A64345}" destId="{4FD16D2D-15CD-4395-BDF5-040B4C07560B}" srcOrd="0" destOrd="0" parTransId="{A67920E0-F765-4FA1-B32B-35494022A619}" sibTransId="{9F972721-767D-4003-BA21-F9602633C36E}"/>
    <dgm:cxn modelId="{671075D3-E065-4E3A-93B7-091E0AB08077}" srcId="{7236DABB-090A-4B50-984B-411ED5A64345}" destId="{C6E3E34A-3A95-4EF3-A757-8812F34A22C4}" srcOrd="1" destOrd="0" parTransId="{C4AE53FD-5A0B-4C32-9E61-ACB709E000F1}" sibTransId="{821933D8-46D2-4EEE-874F-E6106BACE663}"/>
    <dgm:cxn modelId="{4F6A3032-1F55-406D-880C-B4DB43760963}" srcId="{875B895A-BE6D-4710-A64A-04F62A29854D}" destId="{7236DABB-090A-4B50-984B-411ED5A64345}" srcOrd="0" destOrd="0" parTransId="{3175DC8A-301C-42CA-AE57-8A852E7D6510}" sibTransId="{715D6DA5-B5D0-4147-8DF9-E145FCFD987B}"/>
    <dgm:cxn modelId="{E122A767-0FEE-4E95-AC7C-AC73EB826A3D}" type="presOf" srcId="{7236DABB-090A-4B50-984B-411ED5A64345}" destId="{841F2868-1B65-4D25-A4CB-AC8B3246C330}" srcOrd="0" destOrd="0" presId="urn:microsoft.com/office/officeart/2005/8/layout/hierarchy4"/>
    <dgm:cxn modelId="{3BCEDBEF-C5A2-4A2B-8B25-A203005AB951}" type="presOf" srcId="{4FD16D2D-15CD-4395-BDF5-040B4C07560B}" destId="{0AF478AA-7592-4936-A9BE-EA4A9D0C37B3}" srcOrd="0" destOrd="0" presId="urn:microsoft.com/office/officeart/2005/8/layout/hierarchy4"/>
    <dgm:cxn modelId="{C856B514-C8D6-41D6-86AD-2DEC70FB9775}" srcId="{87C7E967-59D5-4AC7-B7E3-5AE1E3095BCC}" destId="{875B895A-BE6D-4710-A64A-04F62A29854D}" srcOrd="0" destOrd="0" parTransId="{CC33908A-F0E9-42AB-8D2D-35D09219A0E2}" sibTransId="{F13F1D6B-39A8-4ED8-9BA8-C6F52B2E8F18}"/>
    <dgm:cxn modelId="{28BFCDFC-34F7-4212-8634-32F60703503D}" type="presParOf" srcId="{D0A0D2EC-338F-46C4-81F5-750ABB4C81FA}" destId="{3CB33273-F56F-416C-80F4-6869A679F8ED}" srcOrd="0" destOrd="0" presId="urn:microsoft.com/office/officeart/2005/8/layout/hierarchy4"/>
    <dgm:cxn modelId="{E0697C1C-F490-4A73-A2F8-F97CDE5F82D0}" type="presParOf" srcId="{3CB33273-F56F-416C-80F4-6869A679F8ED}" destId="{523A20C9-C5AC-49C8-8FDF-625D365BC526}" srcOrd="0" destOrd="0" presId="urn:microsoft.com/office/officeart/2005/8/layout/hierarchy4"/>
    <dgm:cxn modelId="{E8CA5CDA-683A-4B18-83C2-831DC704FB15}" type="presParOf" srcId="{3CB33273-F56F-416C-80F4-6869A679F8ED}" destId="{16A787B8-2B7B-480B-B72B-0B2E7AC82AA6}" srcOrd="1" destOrd="0" presId="urn:microsoft.com/office/officeart/2005/8/layout/hierarchy4"/>
    <dgm:cxn modelId="{AF99535F-7F52-4244-A0B3-180D80570ABD}" type="presParOf" srcId="{3CB33273-F56F-416C-80F4-6869A679F8ED}" destId="{60604278-9EB1-49C2-A440-FF14F260C28E}" srcOrd="2" destOrd="0" presId="urn:microsoft.com/office/officeart/2005/8/layout/hierarchy4"/>
    <dgm:cxn modelId="{6A2BCF99-79A6-486D-83FF-38E7107D5043}" type="presParOf" srcId="{60604278-9EB1-49C2-A440-FF14F260C28E}" destId="{8D709C4C-1033-475E-B7B8-1304C9BB788C}" srcOrd="0" destOrd="0" presId="urn:microsoft.com/office/officeart/2005/8/layout/hierarchy4"/>
    <dgm:cxn modelId="{5CF697D9-C8CC-4F08-90B0-CE435D1A8968}" type="presParOf" srcId="{8D709C4C-1033-475E-B7B8-1304C9BB788C}" destId="{841F2868-1B65-4D25-A4CB-AC8B3246C330}" srcOrd="0" destOrd="0" presId="urn:microsoft.com/office/officeart/2005/8/layout/hierarchy4"/>
    <dgm:cxn modelId="{3DF6C123-6E8D-4415-8137-14082C5C8D0F}" type="presParOf" srcId="{8D709C4C-1033-475E-B7B8-1304C9BB788C}" destId="{8EE09758-57D8-4D01-A922-C5A6920E8F75}" srcOrd="1" destOrd="0" presId="urn:microsoft.com/office/officeart/2005/8/layout/hierarchy4"/>
    <dgm:cxn modelId="{C4EB34E3-CA76-4E44-A909-97D02FDF7BAA}" type="presParOf" srcId="{8D709C4C-1033-475E-B7B8-1304C9BB788C}" destId="{20F0478B-3CA3-4DB6-A07B-463C28F002DD}" srcOrd="2" destOrd="0" presId="urn:microsoft.com/office/officeart/2005/8/layout/hierarchy4"/>
    <dgm:cxn modelId="{872DC060-1EE5-421C-801A-B3133D241590}" type="presParOf" srcId="{20F0478B-3CA3-4DB6-A07B-463C28F002DD}" destId="{B3FAA7A2-3AB4-4016-9985-67891E668529}" srcOrd="0" destOrd="0" presId="urn:microsoft.com/office/officeart/2005/8/layout/hierarchy4"/>
    <dgm:cxn modelId="{8AB8A420-C802-40F1-81F7-461AE9A4B567}" type="presParOf" srcId="{B3FAA7A2-3AB4-4016-9985-67891E668529}" destId="{0AF478AA-7592-4936-A9BE-EA4A9D0C37B3}" srcOrd="0" destOrd="0" presId="urn:microsoft.com/office/officeart/2005/8/layout/hierarchy4"/>
    <dgm:cxn modelId="{DF611B9C-717C-4690-8C5D-F68B7B86A700}" type="presParOf" srcId="{B3FAA7A2-3AB4-4016-9985-67891E668529}" destId="{1859693A-9367-45B4-8315-9219C877BBD4}" srcOrd="1" destOrd="0" presId="urn:microsoft.com/office/officeart/2005/8/layout/hierarchy4"/>
    <dgm:cxn modelId="{05F86DF5-1B3B-4975-8050-26E65D7A2EF8}" type="presParOf" srcId="{20F0478B-3CA3-4DB6-A07B-463C28F002DD}" destId="{DCF1540D-CDC2-48EC-958B-35A1B915E81B}" srcOrd="1" destOrd="0" presId="urn:microsoft.com/office/officeart/2005/8/layout/hierarchy4"/>
    <dgm:cxn modelId="{38C97996-CE8B-4BB5-9B7D-DA16DAC87AA8}" type="presParOf" srcId="{20F0478B-3CA3-4DB6-A07B-463C28F002DD}" destId="{48EBC8E9-008D-4BFC-8419-0B8824B513F5}" srcOrd="2" destOrd="0" presId="urn:microsoft.com/office/officeart/2005/8/layout/hierarchy4"/>
    <dgm:cxn modelId="{AD7D13BB-1DB1-47A8-96B5-F3BA64A27E81}" type="presParOf" srcId="{48EBC8E9-008D-4BFC-8419-0B8824B513F5}" destId="{9DA22281-384E-4EF7-8EC1-2FE58860CFD4}" srcOrd="0" destOrd="0" presId="urn:microsoft.com/office/officeart/2005/8/layout/hierarchy4"/>
    <dgm:cxn modelId="{42F89627-0FB8-4101-BA48-3799B31BC0BA}" type="presParOf" srcId="{48EBC8E9-008D-4BFC-8419-0B8824B513F5}" destId="{74BA1BD5-7202-4689-A890-DD725DBD23B7}" srcOrd="1" destOrd="0" presId="urn:microsoft.com/office/officeart/2005/8/layout/hierarchy4"/>
    <dgm:cxn modelId="{E1E524AF-35CC-4860-88D6-AF5C354B69B5}" type="presParOf" srcId="{60604278-9EB1-49C2-A440-FF14F260C28E}" destId="{BBECA891-E40C-4226-942D-B73FE2A4C053}" srcOrd="1" destOrd="0" presId="urn:microsoft.com/office/officeart/2005/8/layout/hierarchy4"/>
    <dgm:cxn modelId="{609AB281-521D-477A-8D82-93B931D89A51}" type="presParOf" srcId="{60604278-9EB1-49C2-A440-FF14F260C28E}" destId="{CE799688-88F1-4B0D-9DBE-844A72BD358A}" srcOrd="2" destOrd="0" presId="urn:microsoft.com/office/officeart/2005/8/layout/hierarchy4"/>
    <dgm:cxn modelId="{CFD45A8D-A05A-4507-B75D-CA00B334D9B5}" type="presParOf" srcId="{CE799688-88F1-4B0D-9DBE-844A72BD358A}" destId="{B7B97C32-DA81-4642-9ACD-8CB53FA668B5}" srcOrd="0" destOrd="0" presId="urn:microsoft.com/office/officeart/2005/8/layout/hierarchy4"/>
    <dgm:cxn modelId="{FC6F0F71-BD6D-4FFB-A373-E5C5479B39F7}" type="presParOf" srcId="{CE799688-88F1-4B0D-9DBE-844A72BD358A}" destId="{BEF08144-1514-4DDD-ADEF-CAD3D42049F7}" srcOrd="1" destOrd="0" presId="urn:microsoft.com/office/officeart/2005/8/layout/hierarchy4"/>
    <dgm:cxn modelId="{8E24669A-E026-4FD6-A514-79DD5F59EA53}" type="presParOf" srcId="{CE799688-88F1-4B0D-9DBE-844A72BD358A}" destId="{6FBB3E06-BAF7-4272-A632-6B7B98555FC6}" srcOrd="2" destOrd="0" presId="urn:microsoft.com/office/officeart/2005/8/layout/hierarchy4"/>
    <dgm:cxn modelId="{3280A0F3-B1FC-4E92-9DF9-EE3E754D3D07}" type="presParOf" srcId="{6FBB3E06-BAF7-4272-A632-6B7B98555FC6}" destId="{E256AB48-E24F-4F8F-89BC-F8851CC8EED2}" srcOrd="0" destOrd="0" presId="urn:microsoft.com/office/officeart/2005/8/layout/hierarchy4"/>
    <dgm:cxn modelId="{AFD0F196-69A3-4293-B427-61507C34B427}" type="presParOf" srcId="{E256AB48-E24F-4F8F-89BC-F8851CC8EED2}" destId="{93D8306B-4FB2-439C-85BA-093EA3E5486F}" srcOrd="0" destOrd="0" presId="urn:microsoft.com/office/officeart/2005/8/layout/hierarchy4"/>
    <dgm:cxn modelId="{357CDA72-EEBC-4967-ABB8-4FA149E347D5}" type="presParOf" srcId="{E256AB48-E24F-4F8F-89BC-F8851CC8EED2}" destId="{67477DAA-E8BB-4330-A132-1A51DB247A44}" srcOrd="1" destOrd="0" presId="urn:microsoft.com/office/officeart/2005/8/layout/hierarchy4"/>
    <dgm:cxn modelId="{D84236DF-6852-4EB5-9A11-A5723590558C}" type="presParOf" srcId="{6FBB3E06-BAF7-4272-A632-6B7B98555FC6}" destId="{13B50C47-3D81-440D-B8BD-050241661640}" srcOrd="1" destOrd="0" presId="urn:microsoft.com/office/officeart/2005/8/layout/hierarchy4"/>
    <dgm:cxn modelId="{8D9FF66E-8217-4D52-AF11-B526BF1C8DA7}" type="presParOf" srcId="{6FBB3E06-BAF7-4272-A632-6B7B98555FC6}" destId="{4F091D72-D033-4AC1-BC4C-E446F1125C33}" srcOrd="2" destOrd="0" presId="urn:microsoft.com/office/officeart/2005/8/layout/hierarchy4"/>
    <dgm:cxn modelId="{2B07C663-B775-473F-9CA7-52DE5CC9ACDA}" type="presParOf" srcId="{4F091D72-D033-4AC1-BC4C-E446F1125C33}" destId="{55E7F4E7-F809-4D2E-8245-1000759DD9BA}" srcOrd="0" destOrd="0" presId="urn:microsoft.com/office/officeart/2005/8/layout/hierarchy4"/>
    <dgm:cxn modelId="{00BBEBBB-00E3-496C-987A-6736BB91F161}" type="presParOf" srcId="{4F091D72-D033-4AC1-BC4C-E446F1125C33}" destId="{A0A64A31-9755-4668-BFC6-304C65DB50A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2DD2BB2-472F-4411-97AF-94C416E20879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2B94D6CA-EEC3-4603-B315-C35727165C61}">
      <dgm:prSet phldrT="[文字]" custT="1"/>
      <dgm:spPr/>
      <dgm:t>
        <a:bodyPr/>
        <a:lstStyle/>
        <a:p>
          <a:r>
            <a:rPr lang="zh-TW" altLang="en-US" sz="2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核心素養</a:t>
          </a:r>
          <a:endParaRPr lang="zh-TW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CF43694-ABD5-432D-A45F-4003837CCB52}" type="parTrans" cxnId="{13C6364C-E1EF-4DFF-A5A9-E9356CB33678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D0DFDC-7411-46F4-9810-CA5CE821B1CB}" type="sibTrans" cxnId="{13C6364C-E1EF-4DFF-A5A9-E9356CB33678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ABC22CE-6660-49CB-9C9D-33A3209A6C32}">
      <dgm:prSet phldrT="[文字]" custT="1"/>
      <dgm:spPr/>
      <dgm:t>
        <a:bodyPr/>
        <a:lstStyle/>
        <a:p>
          <a:r>
            <a:rPr lang="zh-TW" altLang="en-US" sz="2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高層次目標：</a:t>
          </a:r>
          <a:endParaRPr lang="zh-TW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2E831EA-99FC-4CBA-972F-38098308D261}" type="parTrans" cxnId="{E4832E9A-D004-4515-B279-AFDFB0C332D6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0561D63-70A0-46FC-B411-722E7A0E484C}" type="sibTrans" cxnId="{E4832E9A-D004-4515-B279-AFDFB0C332D6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26B93F3-977B-44D8-B8B2-0BBE322F2B07}">
      <dgm:prSet phldrT="[文字]" custT="1"/>
      <dgm:spPr/>
      <dgm:t>
        <a:bodyPr/>
        <a:lstStyle/>
        <a:p>
          <a:r>
            <a:rPr lang="zh-TW" altLang="en-US" sz="2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策略性知識</a:t>
          </a:r>
          <a:r>
            <a:rPr lang="en-US" altLang="zh-TW" sz="1900" dirty="0" smtClean="0"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1900" dirty="0" smtClean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18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方法、通則、策略</a:t>
          </a:r>
          <a:endParaRPr lang="zh-TW" altLang="en-US" sz="1800" dirty="0">
            <a:solidFill>
              <a:srgbClr val="00206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58052F5-4A06-4840-8FEE-485C3DBB9D0A}" type="parTrans" cxnId="{59B3C307-24A0-42C3-910E-D6DB2B15E80F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3E63FA6-2231-4D73-8CBE-DF688F943EED}" type="sibTrans" cxnId="{59B3C307-24A0-42C3-910E-D6DB2B15E80F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6FA0735-49E0-4462-AD16-18D11D5D3A39}">
      <dgm:prSet phldrT="[文字]" custT="1"/>
      <dgm:spPr/>
      <dgm:t>
        <a:bodyPr/>
        <a:lstStyle/>
        <a:p>
          <a:r>
            <a:rPr lang="zh-TW" altLang="en-US" sz="2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中層次目標：</a:t>
          </a:r>
          <a:endParaRPr lang="zh-TW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55B908C-82C8-4B72-B142-05BBD7D70374}" type="parTrans" cxnId="{1C9FB751-0E6A-4B88-B576-E754CCACFC7D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065D723-2662-4613-B13D-B0D9D90A2509}" type="sibTrans" cxnId="{1C9FB751-0E6A-4B88-B576-E754CCACFC7D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79673CE-FF13-4B0D-A932-2E7B7009BF76}">
      <dgm:prSet phldrT="[文字]" custT="1"/>
      <dgm:spPr/>
      <dgm:t>
        <a:bodyPr/>
        <a:lstStyle/>
        <a:p>
          <a:r>
            <a:rPr lang="zh-TW" altLang="en-US" sz="2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知識、技巧</a:t>
          </a:r>
          <a:r>
            <a: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18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要素、步驟</a:t>
          </a:r>
          <a:endParaRPr lang="zh-TW" altLang="en-US" sz="1800" dirty="0">
            <a:solidFill>
              <a:srgbClr val="00206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1B7448F-CBFB-4222-9A75-12C8CFAD30F4}" type="parTrans" cxnId="{563CB7B6-B6C7-4187-873E-56F7294A6246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E002FD0-F9AE-40DF-BF61-9988672BCFD8}" type="sibTrans" cxnId="{563CB7B6-B6C7-4187-873E-56F7294A6246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94C4CA3-915F-4810-A7DE-B244094A2A2F}">
      <dgm:prSet phldrT="[文字]" custT="1"/>
      <dgm:spPr/>
      <dgm:t>
        <a:bodyPr/>
        <a:lstStyle/>
        <a:p>
          <a:r>
            <a:rPr lang="zh-TW" altLang="en-US" sz="2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低層次目標</a:t>
          </a:r>
          <a:endParaRPr lang="zh-TW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20C70F5-DDE4-4827-9772-5BA30B061467}" type="parTrans" cxnId="{9E74AC53-4188-4155-B9F8-0F5A265FB95A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33D1FDD-4C77-4AAA-81D0-01C9D9E007CB}" type="sibTrans" cxnId="{9E74AC53-4188-4155-B9F8-0F5A265FB95A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6BE81D4-3B5D-4AF7-B026-91D158474D3C}">
      <dgm:prSet phldrT="[文字]" custT="1"/>
      <dgm:spPr/>
      <dgm:t>
        <a:bodyPr/>
        <a:lstStyle/>
        <a:p>
          <a:r>
            <a:rPr lang="zh-TW" altLang="en-US" sz="2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能理解</a:t>
          </a:r>
          <a:r>
            <a: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…</a:t>
          </a:r>
          <a:r>
            <a:rPr lang="zh-TW" altLang="en-US" sz="2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、能操作</a:t>
          </a:r>
          <a:r>
            <a: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…</a:t>
          </a:r>
          <a:endParaRPr lang="zh-TW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F59B3D7-4448-4357-85F1-72946560B23B}" type="parTrans" cxnId="{0490B554-72BF-4C0D-B1DF-284190006782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C4ED764-0C0B-46B7-8399-733A9BD0045F}" type="sibTrans" cxnId="{0490B554-72BF-4C0D-B1DF-284190006782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AB27A60-358B-46C1-8040-8FDA7483A166}">
      <dgm:prSet phldrT="[文字]" custT="1"/>
      <dgm:spPr/>
      <dgm:t>
        <a:bodyPr/>
        <a:lstStyle/>
        <a:p>
          <a:r>
            <a:rPr lang="zh-TW" altLang="en-US" sz="2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學生能應用</a:t>
          </a:r>
          <a:r>
            <a: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…</a:t>
          </a:r>
          <a:r>
            <a:rPr lang="zh-TW" altLang="en-US" sz="2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、能綜合比較</a:t>
          </a:r>
          <a:r>
            <a: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…</a:t>
          </a:r>
          <a:endParaRPr lang="zh-TW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7A47CE1-15EE-4165-8D6E-50940D3A2360}" type="parTrans" cxnId="{8FAECE8C-DB51-41F6-B942-8299A1FB225D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5893542-E2E5-44F2-B6DA-5E6B92B360F6}" type="sibTrans" cxnId="{8FAECE8C-DB51-41F6-B942-8299A1FB225D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5656D42-206D-45F3-A204-0E8E1DDA2610}">
      <dgm:prSet phldrT="[文字]" custT="1"/>
      <dgm:spPr/>
      <dgm:t>
        <a:bodyPr/>
        <a:lstStyle/>
        <a:p>
          <a:r>
            <a:rPr lang="zh-TW" altLang="en-US" sz="2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學生能藉由關注</a:t>
          </a:r>
          <a:r>
            <a: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…</a:t>
          </a:r>
          <a:r>
            <a:rPr lang="zh-TW" altLang="en-US" sz="2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並能設計</a:t>
          </a:r>
          <a:r>
            <a: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…</a:t>
          </a:r>
          <a:endParaRPr lang="zh-TW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90B76AF-BEBC-4444-B677-68A7AB475D66}" type="parTrans" cxnId="{A432B583-6AB3-4009-AA62-6864C6CEC6B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BD3461F-E684-426A-BC60-9F8E12BA06BE}" type="sibTrans" cxnId="{A432B583-6AB3-4009-AA62-6864C6CEC6B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7496C54-9A30-489C-A4C5-7B62C66874DD}" type="pres">
      <dgm:prSet presAssocID="{82DD2BB2-472F-4411-97AF-94C416E2087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EB354ACD-961C-4386-80A2-5BF67BAABBC0}" type="pres">
      <dgm:prSet presAssocID="{2B94D6CA-EEC3-4603-B315-C35727165C61}" presName="composite" presStyleCnt="0"/>
      <dgm:spPr/>
    </dgm:pt>
    <dgm:pt modelId="{5819995A-7687-48F7-9DE8-F4D8EF7B38DF}" type="pres">
      <dgm:prSet presAssocID="{2B94D6CA-EEC3-4603-B315-C35727165C61}" presName="bentUpArrow1" presStyleLbl="alignImgPlace1" presStyleIdx="0" presStyleCnt="2" custLinFactNeighborX="-38726" custLinFactNeighborY="-9734"/>
      <dgm:spPr/>
    </dgm:pt>
    <dgm:pt modelId="{66135A96-526C-41FC-87AC-667A7B4C2FE9}" type="pres">
      <dgm:prSet presAssocID="{2B94D6CA-EEC3-4603-B315-C35727165C61}" presName="ParentText" presStyleLbl="node1" presStyleIdx="0" presStyleCnt="3" custScaleX="131683" custScaleY="77375" custLinFactX="-40239" custLinFactNeighborX="-100000" custLinFactNeighborY="-183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89632F-E38A-42B3-9DA5-6A256F02C2F9}" type="pres">
      <dgm:prSet presAssocID="{2B94D6CA-EEC3-4603-B315-C35727165C61}" presName="ChildText" presStyleLbl="revTx" presStyleIdx="0" presStyleCnt="3" custScaleX="465871" custLinFactX="93587" custLinFactNeighborX="100000" custLinFactNeighborY="26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9E75261-18BC-4822-A9C4-A98F569FF4EA}" type="pres">
      <dgm:prSet presAssocID="{A2D0DFDC-7411-46F4-9810-CA5CE821B1CB}" presName="sibTrans" presStyleCnt="0"/>
      <dgm:spPr/>
    </dgm:pt>
    <dgm:pt modelId="{807CC836-AA83-446B-AE08-6E0180E17A3E}" type="pres">
      <dgm:prSet presAssocID="{526B93F3-977B-44D8-B8B2-0BBE322F2B07}" presName="composite" presStyleCnt="0"/>
      <dgm:spPr/>
    </dgm:pt>
    <dgm:pt modelId="{BCA9F12E-D533-47F8-836C-0C35F4389401}" type="pres">
      <dgm:prSet presAssocID="{526B93F3-977B-44D8-B8B2-0BBE322F2B07}" presName="bentUpArrow1" presStyleLbl="alignImgPlace1" presStyleIdx="1" presStyleCnt="2" custLinFactX="-19176" custLinFactNeighborX="-100000" custLinFactNeighborY="-7839"/>
      <dgm:spPr/>
    </dgm:pt>
    <dgm:pt modelId="{2DDC099E-0B9D-4B8C-9E87-C00E952B16E0}" type="pres">
      <dgm:prSet presAssocID="{526B93F3-977B-44D8-B8B2-0BBE322F2B07}" presName="ParentText" presStyleLbl="node1" presStyleIdx="1" presStyleCnt="3" custScaleX="131683" custScaleY="77375" custLinFactNeighborX="-75139" custLinFactNeighborY="-441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459FA0-7B9D-4343-A1D0-2522515F4B01}" type="pres">
      <dgm:prSet presAssocID="{526B93F3-977B-44D8-B8B2-0BBE322F2B07}" presName="ChildText" presStyleLbl="revTx" presStyleIdx="1" presStyleCnt="3" custScaleX="451458" custLinFactX="6631" custLinFactNeighborX="100000" custLinFactNeighborY="-44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7ED34EC-CEA1-4482-B0A3-37F8AEC82FB1}" type="pres">
      <dgm:prSet presAssocID="{63E63FA6-2231-4D73-8CBE-DF688F943EED}" presName="sibTrans" presStyleCnt="0"/>
      <dgm:spPr/>
    </dgm:pt>
    <dgm:pt modelId="{187DBBAF-3C22-4654-9DE8-DA7E7B8B7386}" type="pres">
      <dgm:prSet presAssocID="{C79673CE-FF13-4B0D-A932-2E7B7009BF76}" presName="composite" presStyleCnt="0"/>
      <dgm:spPr/>
    </dgm:pt>
    <dgm:pt modelId="{8CD7E182-23F8-49D1-B528-30C3C09AAA66}" type="pres">
      <dgm:prSet presAssocID="{C79673CE-FF13-4B0D-A932-2E7B7009BF76}" presName="ParentText" presStyleLbl="node1" presStyleIdx="2" presStyleCnt="3" custScaleX="131683" custScaleY="77375" custLinFactX="-32132" custLinFactNeighborX="-100000" custLinFactNeighborY="-384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8E7296A-00E9-4D89-8BFF-135217C54CA7}" type="pres">
      <dgm:prSet presAssocID="{C79673CE-FF13-4B0D-A932-2E7B7009BF76}" presName="FinalChildText" presStyleLbl="revTx" presStyleIdx="2" presStyleCnt="3" custScaleX="365225" custLinFactNeighborX="-14519" custLinFactNeighborY="-45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79B6E5A-158D-496B-B53C-43C8552C7E73}" type="presOf" srcId="{526B93F3-977B-44D8-B8B2-0BBE322F2B07}" destId="{2DDC099E-0B9D-4B8C-9E87-C00E952B16E0}" srcOrd="0" destOrd="0" presId="urn:microsoft.com/office/officeart/2005/8/layout/StepDownProcess"/>
    <dgm:cxn modelId="{13C6364C-E1EF-4DFF-A5A9-E9356CB33678}" srcId="{82DD2BB2-472F-4411-97AF-94C416E20879}" destId="{2B94D6CA-EEC3-4603-B315-C35727165C61}" srcOrd="0" destOrd="0" parTransId="{2CF43694-ABD5-432D-A45F-4003837CCB52}" sibTransId="{A2D0DFDC-7411-46F4-9810-CA5CE821B1CB}"/>
    <dgm:cxn modelId="{59B3C307-24A0-42C3-910E-D6DB2B15E80F}" srcId="{82DD2BB2-472F-4411-97AF-94C416E20879}" destId="{526B93F3-977B-44D8-B8B2-0BBE322F2B07}" srcOrd="1" destOrd="0" parTransId="{358052F5-4A06-4840-8FEE-485C3DBB9D0A}" sibTransId="{63E63FA6-2231-4D73-8CBE-DF688F943EED}"/>
    <dgm:cxn modelId="{7E1C6F89-F313-4BD8-94FE-CB9C154F92B4}" type="presOf" srcId="{82DD2BB2-472F-4411-97AF-94C416E20879}" destId="{E7496C54-9A30-489C-A4C5-7B62C66874DD}" srcOrd="0" destOrd="0" presId="urn:microsoft.com/office/officeart/2005/8/layout/StepDownProcess"/>
    <dgm:cxn modelId="{0490B554-72BF-4C0D-B1DF-284190006782}" srcId="{C79673CE-FF13-4B0D-A932-2E7B7009BF76}" destId="{B6BE81D4-3B5D-4AF7-B026-91D158474D3C}" srcOrd="1" destOrd="0" parTransId="{CF59B3D7-4448-4357-85F1-72946560B23B}" sibTransId="{5C4ED764-0C0B-46B7-8399-733A9BD0045F}"/>
    <dgm:cxn modelId="{E4832E9A-D004-4515-B279-AFDFB0C332D6}" srcId="{2B94D6CA-EEC3-4603-B315-C35727165C61}" destId="{8ABC22CE-6660-49CB-9C9D-33A3209A6C32}" srcOrd="0" destOrd="0" parTransId="{B2E831EA-99FC-4CBA-972F-38098308D261}" sibTransId="{50561D63-70A0-46FC-B411-722E7A0E484C}"/>
    <dgm:cxn modelId="{8FAECE8C-DB51-41F6-B942-8299A1FB225D}" srcId="{526B93F3-977B-44D8-B8B2-0BBE322F2B07}" destId="{8AB27A60-358B-46C1-8040-8FDA7483A166}" srcOrd="1" destOrd="0" parTransId="{D7A47CE1-15EE-4165-8D6E-50940D3A2360}" sibTransId="{C5893542-E2E5-44F2-B6DA-5E6B92B360F6}"/>
    <dgm:cxn modelId="{563CB7B6-B6C7-4187-873E-56F7294A6246}" srcId="{82DD2BB2-472F-4411-97AF-94C416E20879}" destId="{C79673CE-FF13-4B0D-A932-2E7B7009BF76}" srcOrd="2" destOrd="0" parTransId="{91B7448F-CBFB-4222-9A75-12C8CFAD30F4}" sibTransId="{5E002FD0-F9AE-40DF-BF61-9988672BCFD8}"/>
    <dgm:cxn modelId="{9E74AC53-4188-4155-B9F8-0F5A265FB95A}" srcId="{C79673CE-FF13-4B0D-A932-2E7B7009BF76}" destId="{C94C4CA3-915F-4810-A7DE-B244094A2A2F}" srcOrd="0" destOrd="0" parTransId="{920C70F5-DDE4-4827-9772-5BA30B061467}" sibTransId="{033D1FDD-4C77-4AAA-81D0-01C9D9E007CB}"/>
    <dgm:cxn modelId="{C85F4A5E-A94A-41CE-8F0E-8D485466E561}" type="presOf" srcId="{C6FA0735-49E0-4462-AD16-18D11D5D3A39}" destId="{CC459FA0-7B9D-4343-A1D0-2522515F4B01}" srcOrd="0" destOrd="0" presId="urn:microsoft.com/office/officeart/2005/8/layout/StepDownProcess"/>
    <dgm:cxn modelId="{0D6E7AB7-B452-4595-81F0-C045514BE65D}" type="presOf" srcId="{8AB27A60-358B-46C1-8040-8FDA7483A166}" destId="{CC459FA0-7B9D-4343-A1D0-2522515F4B01}" srcOrd="0" destOrd="1" presId="urn:microsoft.com/office/officeart/2005/8/layout/StepDownProcess"/>
    <dgm:cxn modelId="{D743E77E-DB9D-4119-BD4E-91ED7BD5FCC4}" type="presOf" srcId="{B6BE81D4-3B5D-4AF7-B026-91D158474D3C}" destId="{B8E7296A-00E9-4D89-8BFF-135217C54CA7}" srcOrd="0" destOrd="1" presId="urn:microsoft.com/office/officeart/2005/8/layout/StepDownProcess"/>
    <dgm:cxn modelId="{18A9AAE6-A209-406F-8A43-63A71A7CF88F}" type="presOf" srcId="{05656D42-206D-45F3-A204-0E8E1DDA2610}" destId="{A389632F-E38A-42B3-9DA5-6A256F02C2F9}" srcOrd="0" destOrd="1" presId="urn:microsoft.com/office/officeart/2005/8/layout/StepDownProcess"/>
    <dgm:cxn modelId="{8A90E926-FB8C-447A-A4D3-443B2BEB9B23}" type="presOf" srcId="{8ABC22CE-6660-49CB-9C9D-33A3209A6C32}" destId="{A389632F-E38A-42B3-9DA5-6A256F02C2F9}" srcOrd="0" destOrd="0" presId="urn:microsoft.com/office/officeart/2005/8/layout/StepDownProcess"/>
    <dgm:cxn modelId="{A432B583-6AB3-4009-AA62-6864C6CEC6B3}" srcId="{2B94D6CA-EEC3-4603-B315-C35727165C61}" destId="{05656D42-206D-45F3-A204-0E8E1DDA2610}" srcOrd="1" destOrd="0" parTransId="{690B76AF-BEBC-4444-B677-68A7AB475D66}" sibTransId="{CBD3461F-E684-426A-BC60-9F8E12BA06BE}"/>
    <dgm:cxn modelId="{DE787160-B760-47BF-86D3-7E2E0D407332}" type="presOf" srcId="{2B94D6CA-EEC3-4603-B315-C35727165C61}" destId="{66135A96-526C-41FC-87AC-667A7B4C2FE9}" srcOrd="0" destOrd="0" presId="urn:microsoft.com/office/officeart/2005/8/layout/StepDownProcess"/>
    <dgm:cxn modelId="{E367E78E-4810-48F5-9602-E00B32BE669E}" type="presOf" srcId="{C79673CE-FF13-4B0D-A932-2E7B7009BF76}" destId="{8CD7E182-23F8-49D1-B528-30C3C09AAA66}" srcOrd="0" destOrd="0" presId="urn:microsoft.com/office/officeart/2005/8/layout/StepDownProcess"/>
    <dgm:cxn modelId="{6FEAC8B2-A43E-4552-ADAF-160DCD09EAA9}" type="presOf" srcId="{C94C4CA3-915F-4810-A7DE-B244094A2A2F}" destId="{B8E7296A-00E9-4D89-8BFF-135217C54CA7}" srcOrd="0" destOrd="0" presId="urn:microsoft.com/office/officeart/2005/8/layout/StepDownProcess"/>
    <dgm:cxn modelId="{1C9FB751-0E6A-4B88-B576-E754CCACFC7D}" srcId="{526B93F3-977B-44D8-B8B2-0BBE322F2B07}" destId="{C6FA0735-49E0-4462-AD16-18D11D5D3A39}" srcOrd="0" destOrd="0" parTransId="{055B908C-82C8-4B72-B142-05BBD7D70374}" sibTransId="{9065D723-2662-4613-B13D-B0D9D90A2509}"/>
    <dgm:cxn modelId="{9F99D0A7-62DD-4D22-9B96-DE0B0747629A}" type="presParOf" srcId="{E7496C54-9A30-489C-A4C5-7B62C66874DD}" destId="{EB354ACD-961C-4386-80A2-5BF67BAABBC0}" srcOrd="0" destOrd="0" presId="urn:microsoft.com/office/officeart/2005/8/layout/StepDownProcess"/>
    <dgm:cxn modelId="{CB7F125A-78B6-43BD-8E03-1F95F2EB5E14}" type="presParOf" srcId="{EB354ACD-961C-4386-80A2-5BF67BAABBC0}" destId="{5819995A-7687-48F7-9DE8-F4D8EF7B38DF}" srcOrd="0" destOrd="0" presId="urn:microsoft.com/office/officeart/2005/8/layout/StepDownProcess"/>
    <dgm:cxn modelId="{60E0CA77-2D11-4BD2-BC57-2577098B560D}" type="presParOf" srcId="{EB354ACD-961C-4386-80A2-5BF67BAABBC0}" destId="{66135A96-526C-41FC-87AC-667A7B4C2FE9}" srcOrd="1" destOrd="0" presId="urn:microsoft.com/office/officeart/2005/8/layout/StepDownProcess"/>
    <dgm:cxn modelId="{D55A785C-DA92-450B-B29E-7CB36E208AE5}" type="presParOf" srcId="{EB354ACD-961C-4386-80A2-5BF67BAABBC0}" destId="{A389632F-E38A-42B3-9DA5-6A256F02C2F9}" srcOrd="2" destOrd="0" presId="urn:microsoft.com/office/officeart/2005/8/layout/StepDownProcess"/>
    <dgm:cxn modelId="{F80064EC-4853-44DD-AADD-8BB16B5427FE}" type="presParOf" srcId="{E7496C54-9A30-489C-A4C5-7B62C66874DD}" destId="{69E75261-18BC-4822-A9C4-A98F569FF4EA}" srcOrd="1" destOrd="0" presId="urn:microsoft.com/office/officeart/2005/8/layout/StepDownProcess"/>
    <dgm:cxn modelId="{6FDF662A-A6C9-4232-ADD7-69E3C5B6B4BF}" type="presParOf" srcId="{E7496C54-9A30-489C-A4C5-7B62C66874DD}" destId="{807CC836-AA83-446B-AE08-6E0180E17A3E}" srcOrd="2" destOrd="0" presId="urn:microsoft.com/office/officeart/2005/8/layout/StepDownProcess"/>
    <dgm:cxn modelId="{FAB6B333-F004-455F-B1AA-F888816DEF89}" type="presParOf" srcId="{807CC836-AA83-446B-AE08-6E0180E17A3E}" destId="{BCA9F12E-D533-47F8-836C-0C35F4389401}" srcOrd="0" destOrd="0" presId="urn:microsoft.com/office/officeart/2005/8/layout/StepDownProcess"/>
    <dgm:cxn modelId="{95EC6A9D-C41F-4A76-9D33-8A2624755632}" type="presParOf" srcId="{807CC836-AA83-446B-AE08-6E0180E17A3E}" destId="{2DDC099E-0B9D-4B8C-9E87-C00E952B16E0}" srcOrd="1" destOrd="0" presId="urn:microsoft.com/office/officeart/2005/8/layout/StepDownProcess"/>
    <dgm:cxn modelId="{D3501EF8-7EB5-4807-893D-8193FA4EA942}" type="presParOf" srcId="{807CC836-AA83-446B-AE08-6E0180E17A3E}" destId="{CC459FA0-7B9D-4343-A1D0-2522515F4B01}" srcOrd="2" destOrd="0" presId="urn:microsoft.com/office/officeart/2005/8/layout/StepDownProcess"/>
    <dgm:cxn modelId="{1B0D9040-6DA5-4950-92A7-56AB4D0B1C14}" type="presParOf" srcId="{E7496C54-9A30-489C-A4C5-7B62C66874DD}" destId="{37ED34EC-CEA1-4482-B0A3-37F8AEC82FB1}" srcOrd="3" destOrd="0" presId="urn:microsoft.com/office/officeart/2005/8/layout/StepDownProcess"/>
    <dgm:cxn modelId="{6438E99D-688A-40D8-B655-38E5CAE475CF}" type="presParOf" srcId="{E7496C54-9A30-489C-A4C5-7B62C66874DD}" destId="{187DBBAF-3C22-4654-9DE8-DA7E7B8B7386}" srcOrd="4" destOrd="0" presId="urn:microsoft.com/office/officeart/2005/8/layout/StepDownProcess"/>
    <dgm:cxn modelId="{2FC3D2BB-8310-48EA-8CBA-4C0085915AAA}" type="presParOf" srcId="{187DBBAF-3C22-4654-9DE8-DA7E7B8B7386}" destId="{8CD7E182-23F8-49D1-B528-30C3C09AAA66}" srcOrd="0" destOrd="0" presId="urn:microsoft.com/office/officeart/2005/8/layout/StepDownProcess"/>
    <dgm:cxn modelId="{A6A52A8E-5F14-407F-9D70-BEF181DB5216}" type="presParOf" srcId="{187DBBAF-3C22-4654-9DE8-DA7E7B8B7386}" destId="{B8E7296A-00E9-4D89-8BFF-135217C54CA7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D908EDF-5969-4229-AE77-ED03BAA0D0F9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BD70034-E4B5-4520-BCA2-768A92649049}">
      <dgm:prSet phldrT="[文字]"/>
      <dgm:spPr/>
      <dgm:t>
        <a:bodyPr/>
        <a:lstStyle/>
        <a:p>
          <a:r>
            <a:rPr lang="zh-TW" alt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概念定義</a:t>
          </a:r>
          <a:r>
            <a:rPr lang="en-US" altLang="zh-TW" dirty="0" smtClean="0">
              <a:solidFill>
                <a:schemeClr val="tx1">
                  <a:lumMod val="50000"/>
                  <a:lumOff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dirty="0" smtClean="0">
              <a:solidFill>
                <a:schemeClr val="tx1">
                  <a:lumMod val="50000"/>
                  <a:lumOff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</a:br>
          <a:endParaRPr lang="zh-TW" altLang="en-US" dirty="0">
            <a:solidFill>
              <a:schemeClr val="tx1">
                <a:lumMod val="50000"/>
                <a:lumOff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C9037D8-83FB-4F5A-B764-DE9D25C98059}" type="parTrans" cxnId="{AA82A684-A05D-4B60-A1E2-9506CFADECB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0F7569F-FD08-4632-9311-DFCD7732EDCF}" type="sibTrans" cxnId="{AA82A684-A05D-4B60-A1E2-9506CFADECB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7D7B076-1C6F-4F95-B288-548BE1B9CD5F}">
      <dgm:prSet phldrT="[文字]"/>
      <dgm:spPr/>
      <dgm:t>
        <a:bodyPr/>
        <a:lstStyle/>
        <a:p>
          <a:r>
            <a:rPr lang="zh-TW" alt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概念關聯</a:t>
          </a:r>
          <a:r>
            <a:rPr lang="en-US" altLang="zh-TW" dirty="0" smtClean="0">
              <a:solidFill>
                <a:schemeClr val="tx1">
                  <a:lumMod val="50000"/>
                  <a:lumOff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dirty="0" smtClean="0">
              <a:solidFill>
                <a:schemeClr val="tx1">
                  <a:lumMod val="50000"/>
                  <a:lumOff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關鍵事件</a:t>
          </a:r>
          <a:endParaRPr lang="zh-TW" altLang="en-US" dirty="0">
            <a:solidFill>
              <a:schemeClr val="tx1">
                <a:lumMod val="50000"/>
                <a:lumOff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A682128-9F06-476B-9122-ED6479DF77D3}" type="parTrans" cxnId="{80CEF184-E2AB-4DBC-9EC9-9E4B52A9B605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F940CF8-8467-40FC-842A-28DB6320CADE}" type="sibTrans" cxnId="{80CEF184-E2AB-4DBC-9EC9-9E4B52A9B605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81CB657-1879-433E-A0DC-37B055C86C0E}">
      <dgm:prSet phldrT="[文字]"/>
      <dgm:spPr/>
      <dgm:t>
        <a:bodyPr/>
        <a:lstStyle/>
        <a:p>
          <a:r>
            <a:rPr lang="zh-TW" alt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通則技能</a:t>
          </a:r>
          <a:r>
            <a:rPr lang="en-US" altLang="zh-TW" dirty="0" smtClean="0">
              <a:solidFill>
                <a:schemeClr val="tx1">
                  <a:lumMod val="50000"/>
                  <a:lumOff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dirty="0" smtClean="0">
              <a:solidFill>
                <a:schemeClr val="tx1">
                  <a:lumMod val="50000"/>
                  <a:lumOff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策略知識</a:t>
          </a:r>
          <a:endParaRPr lang="zh-TW" altLang="en-US" dirty="0">
            <a:solidFill>
              <a:schemeClr val="tx1">
                <a:lumMod val="50000"/>
                <a:lumOff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5AF2C80-6332-4758-BA87-C25B850D05E6}" type="parTrans" cxnId="{A1D8A7D2-2A03-497E-806A-9899A4341DC9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9A37E18-1148-42EF-938D-BB22B7D6E1A1}" type="sibTrans" cxnId="{A1D8A7D2-2A03-497E-806A-9899A4341DC9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A435B50-D3B2-4EBA-801A-C8E24944D0F0}">
      <dgm:prSet phldrT="[文字]"/>
      <dgm:spPr/>
      <dgm:t>
        <a:bodyPr/>
        <a:lstStyle/>
        <a:p>
          <a:r>
            <a:rPr lang="zh-TW" alt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問題任務</a:t>
          </a:r>
          <a:r>
            <a:rPr lang="en-US" altLang="zh-TW" dirty="0" smtClean="0">
              <a:solidFill>
                <a:schemeClr val="tx1">
                  <a:lumMod val="50000"/>
                  <a:lumOff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dirty="0" smtClean="0">
              <a:solidFill>
                <a:schemeClr val="tx1">
                  <a:lumMod val="50000"/>
                  <a:lumOff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情境解決</a:t>
          </a:r>
          <a:endParaRPr lang="zh-TW" altLang="en-US" dirty="0">
            <a:solidFill>
              <a:schemeClr val="tx1">
                <a:lumMod val="50000"/>
                <a:lumOff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4ECB3A5-2379-4423-B69A-3D32E5149C39}" type="parTrans" cxnId="{C1B7576B-4018-45C4-9B1E-990EAAC0F81F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A14A5CA-9244-4181-8E4E-FB2680BD03DB}" type="sibTrans" cxnId="{C1B7576B-4018-45C4-9B1E-990EAAC0F81F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3E47E1C-9505-4087-9D67-59EFF2664AA7}" type="pres">
      <dgm:prSet presAssocID="{5D908EDF-5969-4229-AE77-ED03BAA0D0F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407F74C1-7CC1-40DE-B730-042290EB8635}" type="pres">
      <dgm:prSet presAssocID="{ABD70034-E4B5-4520-BCA2-768A92649049}" presName="composite" presStyleCnt="0"/>
      <dgm:spPr/>
    </dgm:pt>
    <dgm:pt modelId="{F99250A5-511D-45AD-8759-AA737162141C}" type="pres">
      <dgm:prSet presAssocID="{ABD70034-E4B5-4520-BCA2-768A92649049}" presName="LShape" presStyleLbl="alignNode1" presStyleIdx="0" presStyleCnt="7"/>
      <dgm:spPr/>
    </dgm:pt>
    <dgm:pt modelId="{F5C0953E-3DCD-4345-ADF6-960F819B22CB}" type="pres">
      <dgm:prSet presAssocID="{ABD70034-E4B5-4520-BCA2-768A92649049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3DEB57-AC07-49B5-9EBB-F24F0D899C76}" type="pres">
      <dgm:prSet presAssocID="{ABD70034-E4B5-4520-BCA2-768A92649049}" presName="Triangle" presStyleLbl="alignNode1" presStyleIdx="1" presStyleCnt="7"/>
      <dgm:spPr/>
    </dgm:pt>
    <dgm:pt modelId="{EBED63B5-BC84-422C-A7FD-11251D8158F0}" type="pres">
      <dgm:prSet presAssocID="{C0F7569F-FD08-4632-9311-DFCD7732EDCF}" presName="sibTrans" presStyleCnt="0"/>
      <dgm:spPr/>
    </dgm:pt>
    <dgm:pt modelId="{45CC8446-C00C-4B3B-9CEF-A3E0C646E2ED}" type="pres">
      <dgm:prSet presAssocID="{C0F7569F-FD08-4632-9311-DFCD7732EDCF}" presName="space" presStyleCnt="0"/>
      <dgm:spPr/>
    </dgm:pt>
    <dgm:pt modelId="{5A04A721-1ECA-4D6F-9713-49833DA10ED1}" type="pres">
      <dgm:prSet presAssocID="{87D7B076-1C6F-4F95-B288-548BE1B9CD5F}" presName="composite" presStyleCnt="0"/>
      <dgm:spPr/>
    </dgm:pt>
    <dgm:pt modelId="{2EABE477-D160-4144-A6B6-BFFD755006A8}" type="pres">
      <dgm:prSet presAssocID="{87D7B076-1C6F-4F95-B288-548BE1B9CD5F}" presName="LShape" presStyleLbl="alignNode1" presStyleIdx="2" presStyleCnt="7"/>
      <dgm:spPr/>
    </dgm:pt>
    <dgm:pt modelId="{4E2B6183-E431-4C23-AC3E-C195D1B7B441}" type="pres">
      <dgm:prSet presAssocID="{87D7B076-1C6F-4F95-B288-548BE1B9CD5F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4DE2CDB-62B4-4865-B4FC-EA80CA0C191E}" type="pres">
      <dgm:prSet presAssocID="{87D7B076-1C6F-4F95-B288-548BE1B9CD5F}" presName="Triangle" presStyleLbl="alignNode1" presStyleIdx="3" presStyleCnt="7"/>
      <dgm:spPr/>
    </dgm:pt>
    <dgm:pt modelId="{758F05C9-364E-4C13-A554-C2D47D3BD562}" type="pres">
      <dgm:prSet presAssocID="{DF940CF8-8467-40FC-842A-28DB6320CADE}" presName="sibTrans" presStyleCnt="0"/>
      <dgm:spPr/>
    </dgm:pt>
    <dgm:pt modelId="{D4EE8615-718B-46DD-BA2D-2F20A27B57CD}" type="pres">
      <dgm:prSet presAssocID="{DF940CF8-8467-40FC-842A-28DB6320CADE}" presName="space" presStyleCnt="0"/>
      <dgm:spPr/>
    </dgm:pt>
    <dgm:pt modelId="{E0A52B26-0F58-4237-9786-E28A9B786C0A}" type="pres">
      <dgm:prSet presAssocID="{981CB657-1879-433E-A0DC-37B055C86C0E}" presName="composite" presStyleCnt="0"/>
      <dgm:spPr/>
    </dgm:pt>
    <dgm:pt modelId="{991C6E0C-3005-4AB3-9603-6F6FAD208CAD}" type="pres">
      <dgm:prSet presAssocID="{981CB657-1879-433E-A0DC-37B055C86C0E}" presName="LShape" presStyleLbl="alignNode1" presStyleIdx="4" presStyleCnt="7"/>
      <dgm:spPr/>
    </dgm:pt>
    <dgm:pt modelId="{F2754229-C9C3-438A-9712-5F46193B968C}" type="pres">
      <dgm:prSet presAssocID="{981CB657-1879-433E-A0DC-37B055C86C0E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80EEDAB-342E-4FB5-BA91-39046A6987BA}" type="pres">
      <dgm:prSet presAssocID="{981CB657-1879-433E-A0DC-37B055C86C0E}" presName="Triangle" presStyleLbl="alignNode1" presStyleIdx="5" presStyleCnt="7"/>
      <dgm:spPr/>
    </dgm:pt>
    <dgm:pt modelId="{20B020DD-927C-4601-AD39-48EF4799F256}" type="pres">
      <dgm:prSet presAssocID="{29A37E18-1148-42EF-938D-BB22B7D6E1A1}" presName="sibTrans" presStyleCnt="0"/>
      <dgm:spPr/>
    </dgm:pt>
    <dgm:pt modelId="{42ADA227-4DE9-4937-9803-31398B4007C6}" type="pres">
      <dgm:prSet presAssocID="{29A37E18-1148-42EF-938D-BB22B7D6E1A1}" presName="space" presStyleCnt="0"/>
      <dgm:spPr/>
    </dgm:pt>
    <dgm:pt modelId="{016DF0E8-379E-4318-A570-BB68E71A1871}" type="pres">
      <dgm:prSet presAssocID="{CA435B50-D3B2-4EBA-801A-C8E24944D0F0}" presName="composite" presStyleCnt="0"/>
      <dgm:spPr/>
    </dgm:pt>
    <dgm:pt modelId="{4DC0EEB1-B544-48C8-A046-630488C510E3}" type="pres">
      <dgm:prSet presAssocID="{CA435B50-D3B2-4EBA-801A-C8E24944D0F0}" presName="LShape" presStyleLbl="alignNode1" presStyleIdx="6" presStyleCnt="7"/>
      <dgm:spPr/>
    </dgm:pt>
    <dgm:pt modelId="{928954FF-2D43-45A7-AF74-56ED2CB5018D}" type="pres">
      <dgm:prSet presAssocID="{CA435B50-D3B2-4EBA-801A-C8E24944D0F0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30AED21-A825-4D3B-BAC6-8B56D83FDF9A}" type="presOf" srcId="{CA435B50-D3B2-4EBA-801A-C8E24944D0F0}" destId="{928954FF-2D43-45A7-AF74-56ED2CB5018D}" srcOrd="0" destOrd="0" presId="urn:microsoft.com/office/officeart/2009/3/layout/StepUpProcess"/>
    <dgm:cxn modelId="{0E0DE1D8-474F-4528-81BA-93A12026B06A}" type="presOf" srcId="{87D7B076-1C6F-4F95-B288-548BE1B9CD5F}" destId="{4E2B6183-E431-4C23-AC3E-C195D1B7B441}" srcOrd="0" destOrd="0" presId="urn:microsoft.com/office/officeart/2009/3/layout/StepUpProcess"/>
    <dgm:cxn modelId="{EC3764C8-F926-4A3E-A897-2E2972CA3639}" type="presOf" srcId="{981CB657-1879-433E-A0DC-37B055C86C0E}" destId="{F2754229-C9C3-438A-9712-5F46193B968C}" srcOrd="0" destOrd="0" presId="urn:microsoft.com/office/officeart/2009/3/layout/StepUpProcess"/>
    <dgm:cxn modelId="{80CEF184-E2AB-4DBC-9EC9-9E4B52A9B605}" srcId="{5D908EDF-5969-4229-AE77-ED03BAA0D0F9}" destId="{87D7B076-1C6F-4F95-B288-548BE1B9CD5F}" srcOrd="1" destOrd="0" parTransId="{0A682128-9F06-476B-9122-ED6479DF77D3}" sibTransId="{DF940CF8-8467-40FC-842A-28DB6320CADE}"/>
    <dgm:cxn modelId="{A1D8A7D2-2A03-497E-806A-9899A4341DC9}" srcId="{5D908EDF-5969-4229-AE77-ED03BAA0D0F9}" destId="{981CB657-1879-433E-A0DC-37B055C86C0E}" srcOrd="2" destOrd="0" parTransId="{A5AF2C80-6332-4758-BA87-C25B850D05E6}" sibTransId="{29A37E18-1148-42EF-938D-BB22B7D6E1A1}"/>
    <dgm:cxn modelId="{1DCCCE66-8870-4764-B7EA-CC3332FCE619}" type="presOf" srcId="{5D908EDF-5969-4229-AE77-ED03BAA0D0F9}" destId="{03E47E1C-9505-4087-9D67-59EFF2664AA7}" srcOrd="0" destOrd="0" presId="urn:microsoft.com/office/officeart/2009/3/layout/StepUpProcess"/>
    <dgm:cxn modelId="{C1B7576B-4018-45C4-9B1E-990EAAC0F81F}" srcId="{5D908EDF-5969-4229-AE77-ED03BAA0D0F9}" destId="{CA435B50-D3B2-4EBA-801A-C8E24944D0F0}" srcOrd="3" destOrd="0" parTransId="{E4ECB3A5-2379-4423-B69A-3D32E5149C39}" sibTransId="{4A14A5CA-9244-4181-8E4E-FB2680BD03DB}"/>
    <dgm:cxn modelId="{E0CA9160-F12B-4CDB-AE80-8A2461968470}" type="presOf" srcId="{ABD70034-E4B5-4520-BCA2-768A92649049}" destId="{F5C0953E-3DCD-4345-ADF6-960F819B22CB}" srcOrd="0" destOrd="0" presId="urn:microsoft.com/office/officeart/2009/3/layout/StepUpProcess"/>
    <dgm:cxn modelId="{AA82A684-A05D-4B60-A1E2-9506CFADECB3}" srcId="{5D908EDF-5969-4229-AE77-ED03BAA0D0F9}" destId="{ABD70034-E4B5-4520-BCA2-768A92649049}" srcOrd="0" destOrd="0" parTransId="{AC9037D8-83FB-4F5A-B764-DE9D25C98059}" sibTransId="{C0F7569F-FD08-4632-9311-DFCD7732EDCF}"/>
    <dgm:cxn modelId="{F71642AA-CF5D-418A-9470-BF082DC19B4B}" type="presParOf" srcId="{03E47E1C-9505-4087-9D67-59EFF2664AA7}" destId="{407F74C1-7CC1-40DE-B730-042290EB8635}" srcOrd="0" destOrd="0" presId="urn:microsoft.com/office/officeart/2009/3/layout/StepUpProcess"/>
    <dgm:cxn modelId="{E02B99D6-2FBF-4A3E-8B1D-B31D9E927B7D}" type="presParOf" srcId="{407F74C1-7CC1-40DE-B730-042290EB8635}" destId="{F99250A5-511D-45AD-8759-AA737162141C}" srcOrd="0" destOrd="0" presId="urn:microsoft.com/office/officeart/2009/3/layout/StepUpProcess"/>
    <dgm:cxn modelId="{C74C0542-6305-4AAF-A7B2-7EDA5F017BB7}" type="presParOf" srcId="{407F74C1-7CC1-40DE-B730-042290EB8635}" destId="{F5C0953E-3DCD-4345-ADF6-960F819B22CB}" srcOrd="1" destOrd="0" presId="urn:microsoft.com/office/officeart/2009/3/layout/StepUpProcess"/>
    <dgm:cxn modelId="{6DFE3A14-2646-44F7-8754-D78EC56C5A25}" type="presParOf" srcId="{407F74C1-7CC1-40DE-B730-042290EB8635}" destId="{B43DEB57-AC07-49B5-9EBB-F24F0D899C76}" srcOrd="2" destOrd="0" presId="urn:microsoft.com/office/officeart/2009/3/layout/StepUpProcess"/>
    <dgm:cxn modelId="{A0C2CC7B-8435-4DD9-9AB9-2C16FF41C57E}" type="presParOf" srcId="{03E47E1C-9505-4087-9D67-59EFF2664AA7}" destId="{EBED63B5-BC84-422C-A7FD-11251D8158F0}" srcOrd="1" destOrd="0" presId="urn:microsoft.com/office/officeart/2009/3/layout/StepUpProcess"/>
    <dgm:cxn modelId="{DAC8B5CB-A510-4021-A742-84A487576E49}" type="presParOf" srcId="{EBED63B5-BC84-422C-A7FD-11251D8158F0}" destId="{45CC8446-C00C-4B3B-9CEF-A3E0C646E2ED}" srcOrd="0" destOrd="0" presId="urn:microsoft.com/office/officeart/2009/3/layout/StepUpProcess"/>
    <dgm:cxn modelId="{593ACDD3-D52E-4306-9DB5-F1C137808E44}" type="presParOf" srcId="{03E47E1C-9505-4087-9D67-59EFF2664AA7}" destId="{5A04A721-1ECA-4D6F-9713-49833DA10ED1}" srcOrd="2" destOrd="0" presId="urn:microsoft.com/office/officeart/2009/3/layout/StepUpProcess"/>
    <dgm:cxn modelId="{8FB43BA3-DAAB-4BFE-85C5-051C7262D76E}" type="presParOf" srcId="{5A04A721-1ECA-4D6F-9713-49833DA10ED1}" destId="{2EABE477-D160-4144-A6B6-BFFD755006A8}" srcOrd="0" destOrd="0" presId="urn:microsoft.com/office/officeart/2009/3/layout/StepUpProcess"/>
    <dgm:cxn modelId="{9F088D23-1392-48F8-8782-BAF7AEE352B1}" type="presParOf" srcId="{5A04A721-1ECA-4D6F-9713-49833DA10ED1}" destId="{4E2B6183-E431-4C23-AC3E-C195D1B7B441}" srcOrd="1" destOrd="0" presId="urn:microsoft.com/office/officeart/2009/3/layout/StepUpProcess"/>
    <dgm:cxn modelId="{9E076B69-E76D-4ADE-A697-65541F86D196}" type="presParOf" srcId="{5A04A721-1ECA-4D6F-9713-49833DA10ED1}" destId="{84DE2CDB-62B4-4865-B4FC-EA80CA0C191E}" srcOrd="2" destOrd="0" presId="urn:microsoft.com/office/officeart/2009/3/layout/StepUpProcess"/>
    <dgm:cxn modelId="{67571B37-FD53-4698-9DC0-09FAAF0FFCD5}" type="presParOf" srcId="{03E47E1C-9505-4087-9D67-59EFF2664AA7}" destId="{758F05C9-364E-4C13-A554-C2D47D3BD562}" srcOrd="3" destOrd="0" presId="urn:microsoft.com/office/officeart/2009/3/layout/StepUpProcess"/>
    <dgm:cxn modelId="{799CC41F-4F9E-4BE7-857B-569EE9DCAF6B}" type="presParOf" srcId="{758F05C9-364E-4C13-A554-C2D47D3BD562}" destId="{D4EE8615-718B-46DD-BA2D-2F20A27B57CD}" srcOrd="0" destOrd="0" presId="urn:microsoft.com/office/officeart/2009/3/layout/StepUpProcess"/>
    <dgm:cxn modelId="{F723F55C-432F-4328-BE8B-B1858CCF7967}" type="presParOf" srcId="{03E47E1C-9505-4087-9D67-59EFF2664AA7}" destId="{E0A52B26-0F58-4237-9786-E28A9B786C0A}" srcOrd="4" destOrd="0" presId="urn:microsoft.com/office/officeart/2009/3/layout/StepUpProcess"/>
    <dgm:cxn modelId="{E996A8D3-DE78-4B98-B6B0-84AE954E15A5}" type="presParOf" srcId="{E0A52B26-0F58-4237-9786-E28A9B786C0A}" destId="{991C6E0C-3005-4AB3-9603-6F6FAD208CAD}" srcOrd="0" destOrd="0" presId="urn:microsoft.com/office/officeart/2009/3/layout/StepUpProcess"/>
    <dgm:cxn modelId="{E17F52A4-C10C-438D-A5C3-B144F62319F1}" type="presParOf" srcId="{E0A52B26-0F58-4237-9786-E28A9B786C0A}" destId="{F2754229-C9C3-438A-9712-5F46193B968C}" srcOrd="1" destOrd="0" presId="urn:microsoft.com/office/officeart/2009/3/layout/StepUpProcess"/>
    <dgm:cxn modelId="{F78F1429-AC17-4BAD-88D9-16EBFDC39290}" type="presParOf" srcId="{E0A52B26-0F58-4237-9786-E28A9B786C0A}" destId="{080EEDAB-342E-4FB5-BA91-39046A6987BA}" srcOrd="2" destOrd="0" presId="urn:microsoft.com/office/officeart/2009/3/layout/StepUpProcess"/>
    <dgm:cxn modelId="{FF30A188-1AA0-4459-9504-BC48758393DE}" type="presParOf" srcId="{03E47E1C-9505-4087-9D67-59EFF2664AA7}" destId="{20B020DD-927C-4601-AD39-48EF4799F256}" srcOrd="5" destOrd="0" presId="urn:microsoft.com/office/officeart/2009/3/layout/StepUpProcess"/>
    <dgm:cxn modelId="{2933DBFD-2508-4584-9002-5D41CE89C921}" type="presParOf" srcId="{20B020DD-927C-4601-AD39-48EF4799F256}" destId="{42ADA227-4DE9-4937-9803-31398B4007C6}" srcOrd="0" destOrd="0" presId="urn:microsoft.com/office/officeart/2009/3/layout/StepUpProcess"/>
    <dgm:cxn modelId="{2BD58B08-FB86-4EAB-B813-60982D8BB562}" type="presParOf" srcId="{03E47E1C-9505-4087-9D67-59EFF2664AA7}" destId="{016DF0E8-379E-4318-A570-BB68E71A1871}" srcOrd="6" destOrd="0" presId="urn:microsoft.com/office/officeart/2009/3/layout/StepUpProcess"/>
    <dgm:cxn modelId="{407D051E-882B-44D2-9E8D-4C7D7CFA2CB3}" type="presParOf" srcId="{016DF0E8-379E-4318-A570-BB68E71A1871}" destId="{4DC0EEB1-B544-48C8-A046-630488C510E3}" srcOrd="0" destOrd="0" presId="urn:microsoft.com/office/officeart/2009/3/layout/StepUpProcess"/>
    <dgm:cxn modelId="{0BF3A2A0-25D6-4A09-B5F9-1C96FB2C9B2C}" type="presParOf" srcId="{016DF0E8-379E-4318-A570-BB68E71A1871}" destId="{928954FF-2D43-45A7-AF74-56ED2CB5018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98A808E-63F2-4DF2-A3C5-FE76F1C604E8}" type="doc">
      <dgm:prSet loTypeId="urn:microsoft.com/office/officeart/2005/8/layout/arrow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94FBFCCF-0C9A-4284-BA92-5F39F53CA7BC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核心知識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5609796-0714-4D87-8012-31E45353AC16}" type="parTrans" cxnId="{EB77B8A8-1232-4140-BCE8-2AE7FFE829BA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29927EC-A875-4EE4-B1C1-1D1E8FE4859A}" type="sibTrans" cxnId="{EB77B8A8-1232-4140-BCE8-2AE7FFE829BA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AD815E7-446C-4412-8889-E44BC0B5674E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誘答題目</a:t>
          </a:r>
          <a:r>
            <a: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的選項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DDAACEA-6A73-4A75-A9DE-A42ADD9B31C7}" type="parTrans" cxnId="{819B0DF6-5B7F-47AB-A7ED-09764D63FCFD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DB8A757-F533-45CD-BBAF-4F1DF72789CE}" type="sibTrans" cxnId="{819B0DF6-5B7F-47AB-A7ED-09764D63FCFD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66909F5-112C-45B8-950A-8B1DB5483CDC}" type="pres">
      <dgm:prSet presAssocID="{498A808E-63F2-4DF2-A3C5-FE76F1C604E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61F2FB6-486A-4909-9CDC-815414B7A301}" type="pres">
      <dgm:prSet presAssocID="{498A808E-63F2-4DF2-A3C5-FE76F1C604E8}" presName="divider" presStyleLbl="fgShp" presStyleIdx="0" presStyleCnt="1"/>
      <dgm:spPr/>
    </dgm:pt>
    <dgm:pt modelId="{373D272C-0CF8-4A2E-A6F0-E64894E408B1}" type="pres">
      <dgm:prSet presAssocID="{94FBFCCF-0C9A-4284-BA92-5F39F53CA7BC}" presName="downArrow" presStyleLbl="node1" presStyleIdx="0" presStyleCnt="2"/>
      <dgm:spPr/>
    </dgm:pt>
    <dgm:pt modelId="{3AE7EC73-8AC1-43D2-9067-4792DC034136}" type="pres">
      <dgm:prSet presAssocID="{94FBFCCF-0C9A-4284-BA92-5F39F53CA7BC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D8A44D-B350-46C9-9C58-F949603D5670}" type="pres">
      <dgm:prSet presAssocID="{0AD815E7-446C-4412-8889-E44BC0B5674E}" presName="upArrow" presStyleLbl="node1" presStyleIdx="1" presStyleCnt="2"/>
      <dgm:spPr/>
    </dgm:pt>
    <dgm:pt modelId="{402DB750-D7AE-4B81-8274-AEAC0D82C0E0}" type="pres">
      <dgm:prSet presAssocID="{0AD815E7-446C-4412-8889-E44BC0B5674E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19B0DF6-5B7F-47AB-A7ED-09764D63FCFD}" srcId="{498A808E-63F2-4DF2-A3C5-FE76F1C604E8}" destId="{0AD815E7-446C-4412-8889-E44BC0B5674E}" srcOrd="1" destOrd="0" parTransId="{2DDAACEA-6A73-4A75-A9DE-A42ADD9B31C7}" sibTransId="{8DB8A757-F533-45CD-BBAF-4F1DF72789CE}"/>
    <dgm:cxn modelId="{BFC36600-E823-41B9-B2FD-AC124D2E1962}" type="presOf" srcId="{94FBFCCF-0C9A-4284-BA92-5F39F53CA7BC}" destId="{3AE7EC73-8AC1-43D2-9067-4792DC034136}" srcOrd="0" destOrd="0" presId="urn:microsoft.com/office/officeart/2005/8/layout/arrow3"/>
    <dgm:cxn modelId="{F7121D8E-D053-439D-BDF2-190985AF6140}" type="presOf" srcId="{0AD815E7-446C-4412-8889-E44BC0B5674E}" destId="{402DB750-D7AE-4B81-8274-AEAC0D82C0E0}" srcOrd="0" destOrd="0" presId="urn:microsoft.com/office/officeart/2005/8/layout/arrow3"/>
    <dgm:cxn modelId="{7ADF1ED9-5177-4665-9B16-2823FA05D14E}" type="presOf" srcId="{498A808E-63F2-4DF2-A3C5-FE76F1C604E8}" destId="{266909F5-112C-45B8-950A-8B1DB5483CDC}" srcOrd="0" destOrd="0" presId="urn:microsoft.com/office/officeart/2005/8/layout/arrow3"/>
    <dgm:cxn modelId="{EB77B8A8-1232-4140-BCE8-2AE7FFE829BA}" srcId="{498A808E-63F2-4DF2-A3C5-FE76F1C604E8}" destId="{94FBFCCF-0C9A-4284-BA92-5F39F53CA7BC}" srcOrd="0" destOrd="0" parTransId="{F5609796-0714-4D87-8012-31E45353AC16}" sibTransId="{329927EC-A875-4EE4-B1C1-1D1E8FE4859A}"/>
    <dgm:cxn modelId="{B3089489-9CB0-49BA-BD78-8A2E7C0F88D0}" type="presParOf" srcId="{266909F5-112C-45B8-950A-8B1DB5483CDC}" destId="{761F2FB6-486A-4909-9CDC-815414B7A301}" srcOrd="0" destOrd="0" presId="urn:microsoft.com/office/officeart/2005/8/layout/arrow3"/>
    <dgm:cxn modelId="{999362D5-11A0-4F78-8E2E-66901D839DAA}" type="presParOf" srcId="{266909F5-112C-45B8-950A-8B1DB5483CDC}" destId="{373D272C-0CF8-4A2E-A6F0-E64894E408B1}" srcOrd="1" destOrd="0" presId="urn:microsoft.com/office/officeart/2005/8/layout/arrow3"/>
    <dgm:cxn modelId="{7986EDC3-3A4D-43C9-8F33-9DDF385D2D2B}" type="presParOf" srcId="{266909F5-112C-45B8-950A-8B1DB5483CDC}" destId="{3AE7EC73-8AC1-43D2-9067-4792DC034136}" srcOrd="2" destOrd="0" presId="urn:microsoft.com/office/officeart/2005/8/layout/arrow3"/>
    <dgm:cxn modelId="{58EA07D7-B549-4D23-824F-D14F1015932B}" type="presParOf" srcId="{266909F5-112C-45B8-950A-8B1DB5483CDC}" destId="{83D8A44D-B350-46C9-9C58-F949603D5670}" srcOrd="3" destOrd="0" presId="urn:microsoft.com/office/officeart/2005/8/layout/arrow3"/>
    <dgm:cxn modelId="{7C286650-D719-422D-834A-EB11CFD6621B}" type="presParOf" srcId="{266909F5-112C-45B8-950A-8B1DB5483CDC}" destId="{402DB750-D7AE-4B81-8274-AEAC0D82C0E0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9F9EF8-0105-42EE-8762-69B3D84AC0EC}">
      <dsp:nvSpPr>
        <dsp:cNvPr id="0" name=""/>
        <dsp:cNvSpPr/>
      </dsp:nvSpPr>
      <dsp:spPr>
        <a:xfrm>
          <a:off x="5092647" y="2712436"/>
          <a:ext cx="518619" cy="2468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197"/>
              </a:lnTo>
              <a:lnTo>
                <a:pt x="518619" y="168197"/>
              </a:lnTo>
              <a:lnTo>
                <a:pt x="518619" y="246815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08BEE3-D002-46C7-8F96-F159E430FD01}">
      <dsp:nvSpPr>
        <dsp:cNvPr id="0" name=""/>
        <dsp:cNvSpPr/>
      </dsp:nvSpPr>
      <dsp:spPr>
        <a:xfrm>
          <a:off x="4574028" y="2712436"/>
          <a:ext cx="518619" cy="246815"/>
        </a:xfrm>
        <a:custGeom>
          <a:avLst/>
          <a:gdLst/>
          <a:ahLst/>
          <a:cxnLst/>
          <a:rect l="0" t="0" r="0" b="0"/>
          <a:pathLst>
            <a:path>
              <a:moveTo>
                <a:pt x="518619" y="0"/>
              </a:moveTo>
              <a:lnTo>
                <a:pt x="518619" y="168197"/>
              </a:lnTo>
              <a:lnTo>
                <a:pt x="0" y="168197"/>
              </a:lnTo>
              <a:lnTo>
                <a:pt x="0" y="246815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849357-23A5-49CD-97CE-ECD778AC657A}">
      <dsp:nvSpPr>
        <dsp:cNvPr id="0" name=""/>
        <dsp:cNvSpPr/>
      </dsp:nvSpPr>
      <dsp:spPr>
        <a:xfrm>
          <a:off x="3018170" y="1926728"/>
          <a:ext cx="2074477" cy="2468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197"/>
              </a:lnTo>
              <a:lnTo>
                <a:pt x="2074477" y="168197"/>
              </a:lnTo>
              <a:lnTo>
                <a:pt x="2074477" y="246815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033652-C297-46B9-961C-FACF2D2185EA}">
      <dsp:nvSpPr>
        <dsp:cNvPr id="0" name=""/>
        <dsp:cNvSpPr/>
      </dsp:nvSpPr>
      <dsp:spPr>
        <a:xfrm>
          <a:off x="3018170" y="2712436"/>
          <a:ext cx="518619" cy="2468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197"/>
              </a:lnTo>
              <a:lnTo>
                <a:pt x="518619" y="168197"/>
              </a:lnTo>
              <a:lnTo>
                <a:pt x="518619" y="246815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E70D27-C57A-46E8-941E-CD15789D5679}">
      <dsp:nvSpPr>
        <dsp:cNvPr id="0" name=""/>
        <dsp:cNvSpPr/>
      </dsp:nvSpPr>
      <dsp:spPr>
        <a:xfrm>
          <a:off x="2499550" y="2712436"/>
          <a:ext cx="518619" cy="246815"/>
        </a:xfrm>
        <a:custGeom>
          <a:avLst/>
          <a:gdLst/>
          <a:ahLst/>
          <a:cxnLst/>
          <a:rect l="0" t="0" r="0" b="0"/>
          <a:pathLst>
            <a:path>
              <a:moveTo>
                <a:pt x="518619" y="0"/>
              </a:moveTo>
              <a:lnTo>
                <a:pt x="518619" y="168197"/>
              </a:lnTo>
              <a:lnTo>
                <a:pt x="0" y="168197"/>
              </a:lnTo>
              <a:lnTo>
                <a:pt x="0" y="246815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DB95E6-90AD-4BC2-9597-0446B72022C7}">
      <dsp:nvSpPr>
        <dsp:cNvPr id="0" name=""/>
        <dsp:cNvSpPr/>
      </dsp:nvSpPr>
      <dsp:spPr>
        <a:xfrm>
          <a:off x="2972450" y="1926728"/>
          <a:ext cx="91440" cy="24681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6815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56BB26-4749-469A-B8E7-86D19E9FA9FB}">
      <dsp:nvSpPr>
        <dsp:cNvPr id="0" name=""/>
        <dsp:cNvSpPr/>
      </dsp:nvSpPr>
      <dsp:spPr>
        <a:xfrm>
          <a:off x="943692" y="2712436"/>
          <a:ext cx="518619" cy="2468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197"/>
              </a:lnTo>
              <a:lnTo>
                <a:pt x="518619" y="168197"/>
              </a:lnTo>
              <a:lnTo>
                <a:pt x="518619" y="246815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109999-A81E-4268-9112-FB0871B3B39C}">
      <dsp:nvSpPr>
        <dsp:cNvPr id="0" name=""/>
        <dsp:cNvSpPr/>
      </dsp:nvSpPr>
      <dsp:spPr>
        <a:xfrm>
          <a:off x="425073" y="2712436"/>
          <a:ext cx="518619" cy="246815"/>
        </a:xfrm>
        <a:custGeom>
          <a:avLst/>
          <a:gdLst/>
          <a:ahLst/>
          <a:cxnLst/>
          <a:rect l="0" t="0" r="0" b="0"/>
          <a:pathLst>
            <a:path>
              <a:moveTo>
                <a:pt x="518619" y="0"/>
              </a:moveTo>
              <a:lnTo>
                <a:pt x="518619" y="168197"/>
              </a:lnTo>
              <a:lnTo>
                <a:pt x="0" y="168197"/>
              </a:lnTo>
              <a:lnTo>
                <a:pt x="0" y="246815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37ABAF-DD48-47FD-BA0A-3AC2874751A8}">
      <dsp:nvSpPr>
        <dsp:cNvPr id="0" name=""/>
        <dsp:cNvSpPr/>
      </dsp:nvSpPr>
      <dsp:spPr>
        <a:xfrm>
          <a:off x="943692" y="1926728"/>
          <a:ext cx="2074477" cy="246815"/>
        </a:xfrm>
        <a:custGeom>
          <a:avLst/>
          <a:gdLst/>
          <a:ahLst/>
          <a:cxnLst/>
          <a:rect l="0" t="0" r="0" b="0"/>
          <a:pathLst>
            <a:path>
              <a:moveTo>
                <a:pt x="2074477" y="0"/>
              </a:moveTo>
              <a:lnTo>
                <a:pt x="2074477" y="168197"/>
              </a:lnTo>
              <a:lnTo>
                <a:pt x="0" y="168197"/>
              </a:lnTo>
              <a:lnTo>
                <a:pt x="0" y="246815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C6C8C9-79C2-460A-BCCF-28AE2AFB2B53}">
      <dsp:nvSpPr>
        <dsp:cNvPr id="0" name=""/>
        <dsp:cNvSpPr/>
      </dsp:nvSpPr>
      <dsp:spPr>
        <a:xfrm>
          <a:off x="3018170" y="1083886"/>
          <a:ext cx="1134665" cy="303949"/>
        </a:xfrm>
        <a:custGeom>
          <a:avLst/>
          <a:gdLst/>
          <a:ahLst/>
          <a:cxnLst/>
          <a:rect l="0" t="0" r="0" b="0"/>
          <a:pathLst>
            <a:path>
              <a:moveTo>
                <a:pt x="1134665" y="0"/>
              </a:moveTo>
              <a:lnTo>
                <a:pt x="1134665" y="225331"/>
              </a:lnTo>
              <a:lnTo>
                <a:pt x="0" y="225331"/>
              </a:lnTo>
              <a:lnTo>
                <a:pt x="0" y="303949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29AC2A-6DE2-42FE-B838-1E3725CD9D61}">
      <dsp:nvSpPr>
        <dsp:cNvPr id="0" name=""/>
        <dsp:cNvSpPr/>
      </dsp:nvSpPr>
      <dsp:spPr>
        <a:xfrm>
          <a:off x="4152835" y="1083886"/>
          <a:ext cx="1097846" cy="3033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695"/>
              </a:lnTo>
              <a:lnTo>
                <a:pt x="1097846" y="224695"/>
              </a:lnTo>
              <a:lnTo>
                <a:pt x="1097846" y="303313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810983-4EBA-4625-A995-4E12E375C000}">
      <dsp:nvSpPr>
        <dsp:cNvPr id="0" name=""/>
        <dsp:cNvSpPr/>
      </dsp:nvSpPr>
      <dsp:spPr>
        <a:xfrm>
          <a:off x="3588122" y="544993"/>
          <a:ext cx="1129425" cy="5388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057FA2-3ED9-4074-BC11-D2CA503B5421}">
      <dsp:nvSpPr>
        <dsp:cNvPr id="0" name=""/>
        <dsp:cNvSpPr/>
      </dsp:nvSpPr>
      <dsp:spPr>
        <a:xfrm>
          <a:off x="3682417" y="634573"/>
          <a:ext cx="1129425" cy="538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經濟學</a:t>
          </a:r>
          <a:endParaRPr lang="zh-TW" altLang="en-US" sz="1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698201" y="650357"/>
        <a:ext cx="1097857" cy="507324"/>
      </dsp:txXfrm>
    </dsp:sp>
    <dsp:sp modelId="{B8AA81D9-D0E4-45E0-BEC3-7FDC298CDEC6}">
      <dsp:nvSpPr>
        <dsp:cNvPr id="0" name=""/>
        <dsp:cNvSpPr/>
      </dsp:nvSpPr>
      <dsp:spPr>
        <a:xfrm>
          <a:off x="4686495" y="1387199"/>
          <a:ext cx="1128373" cy="53889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46D96B-9EAF-4F41-87FE-9E42D1D3F60F}">
      <dsp:nvSpPr>
        <dsp:cNvPr id="0" name=""/>
        <dsp:cNvSpPr/>
      </dsp:nvSpPr>
      <dsp:spPr>
        <a:xfrm>
          <a:off x="4780789" y="1476779"/>
          <a:ext cx="1128373" cy="538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…</a:t>
          </a:r>
          <a:endParaRPr lang="zh-TW" altLang="en-US" sz="1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796573" y="1492563"/>
        <a:ext cx="1096805" cy="507324"/>
      </dsp:txXfrm>
    </dsp:sp>
    <dsp:sp modelId="{1007CF51-A587-4907-B594-B571D9D57A6D}">
      <dsp:nvSpPr>
        <dsp:cNvPr id="0" name=""/>
        <dsp:cNvSpPr/>
      </dsp:nvSpPr>
      <dsp:spPr>
        <a:xfrm>
          <a:off x="2467040" y="1387835"/>
          <a:ext cx="1102260" cy="53889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A954A7-A6E7-45F9-B137-2F37C9FA7D06}">
      <dsp:nvSpPr>
        <dsp:cNvPr id="0" name=""/>
        <dsp:cNvSpPr/>
      </dsp:nvSpPr>
      <dsp:spPr>
        <a:xfrm>
          <a:off x="2561334" y="1477415"/>
          <a:ext cx="1102260" cy="538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消費經濟</a:t>
          </a:r>
          <a:endParaRPr lang="zh-TW" altLang="en-US" sz="1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577118" y="1493199"/>
        <a:ext cx="1070692" cy="507324"/>
      </dsp:txXfrm>
    </dsp:sp>
    <dsp:sp modelId="{7E1E8DF4-7D50-4295-957E-A1BCFAB190E3}">
      <dsp:nvSpPr>
        <dsp:cNvPr id="0" name=""/>
        <dsp:cNvSpPr/>
      </dsp:nvSpPr>
      <dsp:spPr>
        <a:xfrm>
          <a:off x="519367" y="2173543"/>
          <a:ext cx="848649" cy="53889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1B945A-B106-471A-AB0F-C8553A5C2E92}">
      <dsp:nvSpPr>
        <dsp:cNvPr id="0" name=""/>
        <dsp:cNvSpPr/>
      </dsp:nvSpPr>
      <dsp:spPr>
        <a:xfrm>
          <a:off x="613662" y="2263123"/>
          <a:ext cx="848649" cy="538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生產</a:t>
          </a:r>
          <a:endParaRPr lang="zh-TW" altLang="en-US" sz="1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629446" y="2278907"/>
        <a:ext cx="817081" cy="507324"/>
      </dsp:txXfrm>
    </dsp:sp>
    <dsp:sp modelId="{0532EF14-9A56-4918-9CF8-F5FD5E3865F7}">
      <dsp:nvSpPr>
        <dsp:cNvPr id="0" name=""/>
        <dsp:cNvSpPr/>
      </dsp:nvSpPr>
      <dsp:spPr>
        <a:xfrm>
          <a:off x="748" y="2959252"/>
          <a:ext cx="848649" cy="53889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91870D-FD29-4A9B-AF07-6E7653B0DA5D}">
      <dsp:nvSpPr>
        <dsp:cNvPr id="0" name=""/>
        <dsp:cNvSpPr/>
      </dsp:nvSpPr>
      <dsp:spPr>
        <a:xfrm>
          <a:off x="95042" y="3048832"/>
          <a:ext cx="848649" cy="538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稻</a:t>
          </a:r>
          <a:endParaRPr lang="zh-TW" altLang="en-US" sz="1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10826" y="3064616"/>
        <a:ext cx="817081" cy="507324"/>
      </dsp:txXfrm>
    </dsp:sp>
    <dsp:sp modelId="{0CFE7154-5773-402B-A60B-FBD9FF8B4920}">
      <dsp:nvSpPr>
        <dsp:cNvPr id="0" name=""/>
        <dsp:cNvSpPr/>
      </dsp:nvSpPr>
      <dsp:spPr>
        <a:xfrm>
          <a:off x="1037987" y="2959252"/>
          <a:ext cx="848649" cy="53889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718A79-426E-4BCC-995A-95F7399A8650}">
      <dsp:nvSpPr>
        <dsp:cNvPr id="0" name=""/>
        <dsp:cNvSpPr/>
      </dsp:nvSpPr>
      <dsp:spPr>
        <a:xfrm>
          <a:off x="1132281" y="3048832"/>
          <a:ext cx="848649" cy="538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魚</a:t>
          </a:r>
          <a:endParaRPr lang="zh-TW" altLang="en-US" sz="1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148065" y="3064616"/>
        <a:ext cx="817081" cy="507324"/>
      </dsp:txXfrm>
    </dsp:sp>
    <dsp:sp modelId="{1FB11447-411A-4190-8EAA-22E8680B41B5}">
      <dsp:nvSpPr>
        <dsp:cNvPr id="0" name=""/>
        <dsp:cNvSpPr/>
      </dsp:nvSpPr>
      <dsp:spPr>
        <a:xfrm>
          <a:off x="2593845" y="2173543"/>
          <a:ext cx="848649" cy="53889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84F915-AE10-4072-B90D-0F3B49A9F025}">
      <dsp:nvSpPr>
        <dsp:cNvPr id="0" name=""/>
        <dsp:cNvSpPr/>
      </dsp:nvSpPr>
      <dsp:spPr>
        <a:xfrm>
          <a:off x="2688139" y="2263123"/>
          <a:ext cx="848649" cy="538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消費</a:t>
          </a:r>
          <a:endParaRPr lang="zh-TW" altLang="en-US" sz="1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703923" y="2278907"/>
        <a:ext cx="817081" cy="507324"/>
      </dsp:txXfrm>
    </dsp:sp>
    <dsp:sp modelId="{EF7038E5-56EF-4E26-9DD7-62AAEA73929D}">
      <dsp:nvSpPr>
        <dsp:cNvPr id="0" name=""/>
        <dsp:cNvSpPr/>
      </dsp:nvSpPr>
      <dsp:spPr>
        <a:xfrm>
          <a:off x="2075225" y="2959252"/>
          <a:ext cx="848649" cy="53889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A752F7-09CB-49D2-8681-0CFF0405F4DC}">
      <dsp:nvSpPr>
        <dsp:cNvPr id="0" name=""/>
        <dsp:cNvSpPr/>
      </dsp:nvSpPr>
      <dsp:spPr>
        <a:xfrm>
          <a:off x="2169520" y="3048832"/>
          <a:ext cx="848649" cy="538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買菜</a:t>
          </a:r>
          <a:endParaRPr lang="zh-TW" altLang="en-US" sz="1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185304" y="3064616"/>
        <a:ext cx="817081" cy="507324"/>
      </dsp:txXfrm>
    </dsp:sp>
    <dsp:sp modelId="{40B340F3-9410-4FE6-986C-E78A11FCC178}">
      <dsp:nvSpPr>
        <dsp:cNvPr id="0" name=""/>
        <dsp:cNvSpPr/>
      </dsp:nvSpPr>
      <dsp:spPr>
        <a:xfrm>
          <a:off x="3112464" y="2959252"/>
          <a:ext cx="848649" cy="53889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9D6F4B-93E7-467C-94B6-ABBC0276FDFB}">
      <dsp:nvSpPr>
        <dsp:cNvPr id="0" name=""/>
        <dsp:cNvSpPr/>
      </dsp:nvSpPr>
      <dsp:spPr>
        <a:xfrm>
          <a:off x="3206759" y="3048832"/>
          <a:ext cx="848649" cy="538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購物</a:t>
          </a:r>
          <a:endParaRPr lang="zh-TW" altLang="en-US" sz="1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222543" y="3064616"/>
        <a:ext cx="817081" cy="507324"/>
      </dsp:txXfrm>
    </dsp:sp>
    <dsp:sp modelId="{474B7251-93B8-4743-A31C-1E82552093FE}">
      <dsp:nvSpPr>
        <dsp:cNvPr id="0" name=""/>
        <dsp:cNvSpPr/>
      </dsp:nvSpPr>
      <dsp:spPr>
        <a:xfrm>
          <a:off x="4668322" y="2173543"/>
          <a:ext cx="848649" cy="53889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ECA783-1127-42C7-9FAE-14627F03A372}">
      <dsp:nvSpPr>
        <dsp:cNvPr id="0" name=""/>
        <dsp:cNvSpPr/>
      </dsp:nvSpPr>
      <dsp:spPr>
        <a:xfrm>
          <a:off x="4762617" y="2263123"/>
          <a:ext cx="848649" cy="538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運輸</a:t>
          </a:r>
          <a:endParaRPr lang="zh-TW" altLang="en-US" sz="1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778401" y="2278907"/>
        <a:ext cx="817081" cy="507324"/>
      </dsp:txXfrm>
    </dsp:sp>
    <dsp:sp modelId="{66A862F8-3136-4820-A667-A54F7A237382}">
      <dsp:nvSpPr>
        <dsp:cNvPr id="0" name=""/>
        <dsp:cNvSpPr/>
      </dsp:nvSpPr>
      <dsp:spPr>
        <a:xfrm>
          <a:off x="4149703" y="2959252"/>
          <a:ext cx="848649" cy="53889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6BEF08-E126-4FCB-8A19-B7B3EC1B0443}">
      <dsp:nvSpPr>
        <dsp:cNvPr id="0" name=""/>
        <dsp:cNvSpPr/>
      </dsp:nvSpPr>
      <dsp:spPr>
        <a:xfrm>
          <a:off x="4243997" y="3048832"/>
          <a:ext cx="848649" cy="538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郵寄</a:t>
          </a:r>
          <a:endParaRPr lang="zh-TW" altLang="en-US" sz="1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259781" y="3064616"/>
        <a:ext cx="817081" cy="507324"/>
      </dsp:txXfrm>
    </dsp:sp>
    <dsp:sp modelId="{E29ABE3B-CCEB-483B-B92B-AF5DA07B18FA}">
      <dsp:nvSpPr>
        <dsp:cNvPr id="0" name=""/>
        <dsp:cNvSpPr/>
      </dsp:nvSpPr>
      <dsp:spPr>
        <a:xfrm>
          <a:off x="5186942" y="2959252"/>
          <a:ext cx="848649" cy="53889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49C5B-0038-48D0-91EB-EF74C69A7D1D}">
      <dsp:nvSpPr>
        <dsp:cNvPr id="0" name=""/>
        <dsp:cNvSpPr/>
      </dsp:nvSpPr>
      <dsp:spPr>
        <a:xfrm>
          <a:off x="5281236" y="3048832"/>
          <a:ext cx="848649" cy="538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裝車</a:t>
          </a:r>
          <a:endParaRPr lang="zh-TW" altLang="en-US" sz="1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297020" y="3064616"/>
        <a:ext cx="817081" cy="5073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F7229-2167-4EED-9565-9288394F6364}" type="datetimeFigureOut">
              <a:rPr lang="zh-TW" altLang="en-US" smtClean="0"/>
              <a:t>2019/4/6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6DEF2-BA0F-4CC0-A705-581288508E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2784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C2BBE-6853-4E85-9F25-4C81B843F3FE}" type="datetimeFigureOut">
              <a:rPr lang="zh-TW" altLang="en-US" smtClean="0"/>
              <a:t>2019/4/6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93B33-8CBB-4E26-A2AD-69B5BBB6B9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1221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93B33-8CBB-4E26-A2AD-69B5BBB6B9C8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5089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5929330"/>
          </a:xfrm>
          <a:prstGeom prst="rect">
            <a:avLst/>
          </a:prstGeom>
          <a:solidFill>
            <a:srgbClr val="73CBC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" name="矩形 5"/>
          <p:cNvSpPr/>
          <p:nvPr userDrawn="1"/>
        </p:nvSpPr>
        <p:spPr>
          <a:xfrm>
            <a:off x="0" y="5929330"/>
            <a:ext cx="12192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5" name="图片 14" descr="{DF512866-3CB9-4A0D-A54D-82A1C76D83BE}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417362" y="4429132"/>
            <a:ext cx="3774681" cy="2107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文本占位符 18"/>
          <p:cNvSpPr>
            <a:spLocks noGrp="1"/>
          </p:cNvSpPr>
          <p:nvPr>
            <p:ph type="body" sz="quarter" idx="11"/>
          </p:nvPr>
        </p:nvSpPr>
        <p:spPr>
          <a:xfrm>
            <a:off x="4667240" y="714356"/>
            <a:ext cx="6191259" cy="21431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22" name="图片占位符 21"/>
          <p:cNvSpPr>
            <a:spLocks noGrp="1"/>
          </p:cNvSpPr>
          <p:nvPr>
            <p:ph type="pic" sz="quarter" idx="12"/>
          </p:nvPr>
        </p:nvSpPr>
        <p:spPr>
          <a:xfrm>
            <a:off x="1142966" y="714357"/>
            <a:ext cx="3333773" cy="2143125"/>
          </a:xfrm>
        </p:spPr>
        <p:txBody>
          <a:bodyPr/>
          <a:lstStyle/>
          <a:p>
            <a:r>
              <a:rPr lang="zh-TW" altLang="en-US" smtClean="0"/>
              <a:t>按一下圖示以新增圖片</a:t>
            </a:r>
            <a:endParaRPr lang="zh-CN" altLang="en-US"/>
          </a:p>
        </p:txBody>
      </p:sp>
      <p:sp>
        <p:nvSpPr>
          <p:cNvPr id="23" name="图片占位符 21"/>
          <p:cNvSpPr>
            <a:spLocks noGrp="1"/>
          </p:cNvSpPr>
          <p:nvPr>
            <p:ph type="pic" sz="quarter" idx="13"/>
          </p:nvPr>
        </p:nvSpPr>
        <p:spPr>
          <a:xfrm>
            <a:off x="1142966" y="3000373"/>
            <a:ext cx="3333773" cy="2143125"/>
          </a:xfrm>
        </p:spPr>
        <p:txBody>
          <a:bodyPr/>
          <a:lstStyle/>
          <a:p>
            <a:r>
              <a:rPr lang="zh-TW" altLang="en-US" smtClean="0"/>
              <a:t>按一下圖示以新增圖片</a:t>
            </a:r>
            <a:endParaRPr lang="zh-CN" altLang="en-US"/>
          </a:p>
        </p:txBody>
      </p:sp>
      <p:sp>
        <p:nvSpPr>
          <p:cNvPr id="24" name="文本占位符 18"/>
          <p:cNvSpPr>
            <a:spLocks noGrp="1"/>
          </p:cNvSpPr>
          <p:nvPr>
            <p:ph type="body" sz="quarter" idx="14"/>
          </p:nvPr>
        </p:nvSpPr>
        <p:spPr>
          <a:xfrm>
            <a:off x="4667240" y="3000372"/>
            <a:ext cx="6191259" cy="21431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12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5929330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5929330"/>
            <a:ext cx="12192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0" name="图片 9" descr="bs_05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7591" y="4572981"/>
            <a:ext cx="1560027" cy="1751010"/>
          </a:xfrm>
          <a:prstGeom prst="rect">
            <a:avLst/>
          </a:prstGeom>
        </p:spPr>
      </p:pic>
      <p:grpSp>
        <p:nvGrpSpPr>
          <p:cNvPr id="9" name="组合 13"/>
          <p:cNvGrpSpPr/>
          <p:nvPr userDrawn="1"/>
        </p:nvGrpSpPr>
        <p:grpSpPr>
          <a:xfrm>
            <a:off x="5807969" y="6031604"/>
            <a:ext cx="5775548" cy="584776"/>
            <a:chOff x="6929438" y="3429049"/>
            <a:chExt cx="3953141" cy="584776"/>
          </a:xfrm>
        </p:grpSpPr>
        <p:sp>
          <p:nvSpPr>
            <p:cNvPr id="14" name="矩形 13"/>
            <p:cNvSpPr/>
            <p:nvPr userDrawn="1"/>
          </p:nvSpPr>
          <p:spPr>
            <a:xfrm>
              <a:off x="6929438" y="3429050"/>
              <a:ext cx="22860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spc="0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B</a:t>
              </a:r>
              <a:r>
                <a:rPr lang="en-US" altLang="zh-CN" sz="3200" spc="0" dirty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A</a:t>
              </a:r>
              <a:r>
                <a:rPr lang="en-US" altLang="zh-CN" sz="3200" spc="0" dirty="0" smtClean="0">
                  <a:solidFill>
                    <a:srgbClr val="92D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C</a:t>
              </a:r>
              <a:r>
                <a:rPr lang="en-US" altLang="zh-CN" sz="3200" spc="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K</a:t>
              </a:r>
              <a:endParaRPr lang="zh-CN" altLang="en-US" sz="3200" spc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itchFamily="34" charset="0"/>
              </a:endParaRPr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8092871" y="3429050"/>
              <a:ext cx="128588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spc="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T</a:t>
              </a:r>
              <a:r>
                <a:rPr lang="en-US" altLang="zh-CN" sz="3200" spc="0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O</a:t>
              </a:r>
              <a:endParaRPr lang="zh-CN" altLang="en-US" sz="3200" spc="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itchFamily="34" charset="0"/>
              </a:endParaRPr>
            </a:p>
          </p:txBody>
        </p:sp>
        <p:sp>
          <p:nvSpPr>
            <p:cNvPr id="16" name="矩形 15"/>
            <p:cNvSpPr/>
            <p:nvPr userDrawn="1"/>
          </p:nvSpPr>
          <p:spPr>
            <a:xfrm>
              <a:off x="8739455" y="3429049"/>
              <a:ext cx="214312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spc="0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Profession</a:t>
              </a:r>
              <a:endParaRPr lang="zh-CN" altLang="en-US" sz="3200" spc="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itchFamily="34" charset="0"/>
              </a:endParaRPr>
            </a:p>
          </p:txBody>
        </p:sp>
      </p:grp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055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85" y="2603500"/>
            <a:ext cx="11160817" cy="3416300"/>
          </a:xfrm>
        </p:spPr>
        <p:txBody>
          <a:bodyPr/>
          <a:lstStyle>
            <a:lvl1pPr>
              <a:defRPr b="1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 b="1"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 b="1"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 b="1"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 b="1"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流程圖: 文件 6"/>
          <p:cNvSpPr/>
          <p:nvPr userDrawn="1"/>
        </p:nvSpPr>
        <p:spPr>
          <a:xfrm>
            <a:off x="0" y="-2"/>
            <a:ext cx="12192000" cy="1417639"/>
          </a:xfrm>
          <a:prstGeom prst="flowChartDocument">
            <a:avLst/>
          </a:prstGeom>
          <a:solidFill>
            <a:srgbClr val="0066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56CC-7482-4D32-812D-6A61036ABA1F}" type="datetimeFigureOut">
              <a:rPr lang="en-US" smtClean="0"/>
              <a:pPr/>
              <a:t>4/6/2019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95505" y="6356350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47200" y="5886701"/>
            <a:ext cx="2844800" cy="365125"/>
          </a:xfrm>
        </p:spPr>
        <p:txBody>
          <a:bodyPr/>
          <a:lstStyle/>
          <a:p>
            <a:fld id="{D4EE1136-BE93-4D8E-B6B2-988EBDF9F1A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51826"/>
            <a:ext cx="12203813" cy="60617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137317"/>
            <a:ext cx="10972800" cy="1143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>
            <a:lvl1pPr>
              <a:defRPr>
                <a:latin typeface="FangSong" panose="02010609060101010101" pitchFamily="49" charset="-122"/>
                <a:ea typeface="FangSong" panose="02010609060101010101" pitchFamily="49" charset="-122"/>
              </a:defRPr>
            </a:lvl1pPr>
            <a:lvl2pPr>
              <a:defRPr>
                <a:latin typeface="FangSong" panose="02010609060101010101" pitchFamily="49" charset="-122"/>
                <a:ea typeface="FangSong" panose="02010609060101010101" pitchFamily="49" charset="-122"/>
              </a:defRPr>
            </a:lvl2pPr>
            <a:lvl3pPr>
              <a:defRPr>
                <a:latin typeface="FangSong" panose="02010609060101010101" pitchFamily="49" charset="-122"/>
                <a:ea typeface="FangSong" panose="02010609060101010101" pitchFamily="49" charset="-122"/>
              </a:defRPr>
            </a:lvl3pPr>
            <a:lvl4pPr>
              <a:defRPr>
                <a:latin typeface="FangSong" panose="02010609060101010101" pitchFamily="49" charset="-122"/>
                <a:ea typeface="FangSong" panose="02010609060101010101" pitchFamily="49" charset="-122"/>
              </a:defRPr>
            </a:lvl4pPr>
            <a:lvl5pPr>
              <a:defRPr>
                <a:latin typeface="FangSong" panose="02010609060101010101" pitchFamily="49" charset="-122"/>
                <a:ea typeface="FangSong" panose="02010609060101010101" pitchFamily="49" charset="-122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10" name="Rectangle 3"/>
          <p:cNvSpPr/>
          <p:nvPr userDrawn="1"/>
        </p:nvSpPr>
        <p:spPr>
          <a:xfrm>
            <a:off x="0" y="6244317"/>
            <a:ext cx="12192000" cy="613683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 3"/>
          <p:cNvSpPr txBox="1">
            <a:spLocks/>
          </p:cNvSpPr>
          <p:nvPr userDrawn="1"/>
        </p:nvSpPr>
        <p:spPr>
          <a:xfrm>
            <a:off x="9347200" y="435497"/>
            <a:ext cx="2746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EE1136-BE93-4D8E-B6B2-988EBDF9F1AC}" type="slidenum">
              <a:rPr lang="en-US" sz="2800" smtClean="0">
                <a:solidFill>
                  <a:schemeClr val="accent6">
                    <a:lumMod val="75000"/>
                  </a:schemeClr>
                </a:solidFill>
              </a:rPr>
              <a:pPr/>
              <a:t>‹#›</a:t>
            </a:fld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34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  <p:sldLayoutId id="2147483677" r:id="rId18"/>
    <p:sldLayoutId id="2147483678" r:id="rId19"/>
    <p:sldLayoutId id="2147483679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2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1" i="0" kern="1200">
          <a:solidFill>
            <a:schemeClr val="tx1">
              <a:lumMod val="75000"/>
              <a:lumOff val="25000"/>
            </a:schemeClr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1" i="0" kern="1200">
          <a:solidFill>
            <a:schemeClr val="tx1">
              <a:lumMod val="75000"/>
              <a:lumOff val="25000"/>
            </a:schemeClr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1" i="0" kern="1200">
          <a:solidFill>
            <a:schemeClr val="tx1">
              <a:lumMod val="75000"/>
              <a:lumOff val="25000"/>
            </a:schemeClr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1" i="0" kern="1200">
          <a:solidFill>
            <a:schemeClr val="tx1">
              <a:lumMod val="75000"/>
              <a:lumOff val="25000"/>
            </a:schemeClr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1" i="0" kern="1200">
          <a:solidFill>
            <a:schemeClr val="tx1">
              <a:lumMod val="75000"/>
              <a:lumOff val="25000"/>
            </a:schemeClr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651252" y="1658984"/>
            <a:ext cx="8701288" cy="2011680"/>
          </a:xfrm>
        </p:spPr>
        <p:txBody>
          <a:bodyPr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TW" altLang="en-US" sz="4800" b="0" dirty="0"/>
              <a:t>素養導向的教師共備觀議課</a:t>
            </a:r>
            <a:r>
              <a:rPr lang="en-US" altLang="zh-TW" sz="4800" b="0" dirty="0"/>
              <a:t/>
            </a:r>
            <a:br>
              <a:rPr lang="en-US" altLang="zh-TW" sz="4800" b="0" dirty="0"/>
            </a:br>
            <a:r>
              <a:rPr lang="zh-TW" altLang="en-US" sz="4400" b="0" dirty="0">
                <a:solidFill>
                  <a:srgbClr val="FFFF00"/>
                </a:solidFill>
              </a:rPr>
              <a:t>理念</a:t>
            </a:r>
            <a:r>
              <a:rPr lang="zh-TW" altLang="en-US" sz="4400" b="0" dirty="0"/>
              <a:t>、</a:t>
            </a:r>
            <a:r>
              <a:rPr lang="zh-TW" altLang="en-US" sz="4400" b="0" dirty="0">
                <a:solidFill>
                  <a:schemeClr val="bg1"/>
                </a:solidFill>
              </a:rPr>
              <a:t>實作、專業回饋與</a:t>
            </a:r>
            <a:r>
              <a:rPr lang="zh-TW" altLang="en-US" sz="4400" b="0" dirty="0"/>
              <a:t>教師領導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061214" y="4024513"/>
            <a:ext cx="4125891" cy="861420"/>
          </a:xfrm>
        </p:spPr>
        <p:txBody>
          <a:bodyPr>
            <a:normAutofit/>
          </a:bodyPr>
          <a:lstStyle/>
          <a:p>
            <a:pPr algn="ctr"/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國立彰化師範大學師資培育中心</a:t>
            </a:r>
            <a:endParaRPr lang="en-US" altLang="zh-TW" sz="20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劉世雄教授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2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情境問題的策略性知識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88950" y="2306638"/>
            <a:ext cx="11366500" cy="4302125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en-US" altLang="zh-TW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105</a:t>
            </a:r>
            <a:r>
              <a:rPr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年會考社會科第四題</a:t>
            </a:r>
            <a:endParaRPr lang="en-US" altLang="zh-TW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Wingdings 3" charset="2"/>
              <a:buChar char=""/>
              <a:defRPr/>
            </a:pPr>
            <a:r>
              <a:rPr lang="zh-TW" altLang="zh-TW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某小鎮的夜市因各大美食節目頻頻採訪而聲名大噪，許多觀光客慕名而來，但因當地目前的基礎建設無法容納</a:t>
            </a:r>
            <a:r>
              <a:rPr lang="zh-TW" altLang="zh-TW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眾多</a:t>
            </a:r>
            <a:r>
              <a:rPr lang="zh-TW" altLang="zh-TW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人潮與車潮，導致交通堵塞情況嚴重。若該小鎮的鎮長採取某種方法解決上述問題，</a:t>
            </a:r>
            <a:r>
              <a:rPr lang="zh-TW" altLang="zh-TW" sz="2800" dirty="0">
                <a:solidFill>
                  <a:srgbClr val="C00000"/>
                </a:solidFill>
              </a:rPr>
              <a:t>下列何者最可能是他的</a:t>
            </a:r>
            <a:r>
              <a:rPr lang="zh-TW" altLang="zh-TW" sz="2800" dirty="0" smtClean="0">
                <a:solidFill>
                  <a:srgbClr val="C00000"/>
                </a:solidFill>
              </a:rPr>
              <a:t>作法</a:t>
            </a:r>
            <a:r>
              <a:rPr lang="zh-TW" altLang="zh-TW" sz="2800" dirty="0">
                <a:solidFill>
                  <a:srgbClr val="C00000"/>
                </a:solidFill>
              </a:rPr>
              <a:t>？</a:t>
            </a:r>
          </a:p>
          <a:p>
            <a:pPr marL="400050" lvl="1" indent="0" eaLnBrk="1" fontAlgn="auto" hangingPunct="1">
              <a:spcBef>
                <a:spcPts val="60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en-US" altLang="zh-TW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(A)</a:t>
            </a:r>
            <a:r>
              <a:rPr lang="zh-TW" altLang="zh-TW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增加所得稅收</a:t>
            </a:r>
          </a:p>
          <a:p>
            <a:pPr marL="400050" lvl="1" indent="0" eaLnBrk="1" fontAlgn="auto" hangingPunct="1">
              <a:spcBef>
                <a:spcPts val="60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en-US" altLang="zh-TW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(B)</a:t>
            </a:r>
            <a:r>
              <a:rPr lang="zh-TW" altLang="zh-TW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興建公共造產</a:t>
            </a:r>
          </a:p>
          <a:p>
            <a:pPr marL="400050" lvl="1" indent="0" eaLnBrk="1" fontAlgn="auto" hangingPunct="1">
              <a:spcBef>
                <a:spcPts val="60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en-US" altLang="zh-TW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(C)</a:t>
            </a:r>
            <a:r>
              <a:rPr lang="zh-TW" altLang="zh-TW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舉辦地方特色活動</a:t>
            </a:r>
          </a:p>
          <a:p>
            <a:pPr marL="400050" lvl="1" indent="0" eaLnBrk="1" fontAlgn="auto" hangingPunct="1">
              <a:spcBef>
                <a:spcPts val="60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en-US" altLang="zh-TW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(D)</a:t>
            </a:r>
            <a:r>
              <a:rPr lang="zh-TW" altLang="zh-TW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規範媒體報導</a:t>
            </a:r>
            <a:r>
              <a:rPr lang="zh-TW" altLang="zh-TW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內容</a:t>
            </a:r>
            <a:endParaRPr lang="zh-TW" altLang="en-US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爆炸 2 3"/>
          <p:cNvSpPr/>
          <p:nvPr/>
        </p:nvSpPr>
        <p:spPr>
          <a:xfrm rot="20688036">
            <a:off x="5211763" y="4287838"/>
            <a:ext cx="5578475" cy="201136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策略性知識</a:t>
            </a:r>
          </a:p>
        </p:txBody>
      </p:sp>
    </p:spTree>
    <p:extLst>
      <p:ext uri="{BB962C8B-B14F-4D97-AF65-F5344CB8AC3E}">
        <p14:creationId xmlns:p14="http://schemas.microsoft.com/office/powerpoint/2010/main" val="22977321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7"/>
          <p:cNvSpPr>
            <a:spLocks noGrp="1"/>
          </p:cNvSpPr>
          <p:nvPr>
            <p:ph type="title"/>
          </p:nvPr>
        </p:nvSpPr>
        <p:spPr>
          <a:xfrm>
            <a:off x="1155700" y="973138"/>
            <a:ext cx="8761413" cy="708025"/>
          </a:xfrm>
        </p:spPr>
        <p:txBody>
          <a:bodyPr/>
          <a:lstStyle/>
          <a:p>
            <a:pPr eaLnBrk="1" hangingPunct="1"/>
            <a:r>
              <a:rPr lang="zh-TW" altLang="en-US" smtClean="0"/>
              <a:t>認知上的教材分析</a:t>
            </a:r>
            <a:r>
              <a:rPr lang="en-US" altLang="zh-TW" smtClean="0"/>
              <a:t>(</a:t>
            </a:r>
            <a:r>
              <a:rPr lang="zh-TW" altLang="en-US" smtClean="0"/>
              <a:t>會考、應用</a:t>
            </a:r>
            <a:r>
              <a:rPr lang="en-US" altLang="zh-TW" smtClean="0"/>
              <a:t>)</a:t>
            </a:r>
            <a:endParaRPr lang="zh-TW" altLang="en-US" smtClean="0"/>
          </a:p>
        </p:txBody>
      </p:sp>
      <p:sp>
        <p:nvSpPr>
          <p:cNvPr id="2560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1">
                <a:solidFill>
                  <a:srgbClr val="40404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b="1">
                <a:solidFill>
                  <a:srgbClr val="40404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b="1">
                <a:solidFill>
                  <a:srgbClr val="40404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b="1">
                <a:solidFill>
                  <a:srgbClr val="40404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b="1">
                <a:solidFill>
                  <a:srgbClr val="40404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b="1">
                <a:solidFill>
                  <a:srgbClr val="40404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b="1">
                <a:solidFill>
                  <a:srgbClr val="40404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b="1">
                <a:solidFill>
                  <a:srgbClr val="40404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b="1">
                <a:solidFill>
                  <a:srgbClr val="40404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AB64895-585E-4D45-B49D-6F896F6F82D9}" type="slidenum">
              <a:rPr lang="en-US" altLang="zh-TW" b="0">
                <a:solidFill>
                  <a:schemeClr val="bg1"/>
                </a:solidFill>
                <a:latin typeface="Century Gothic" panose="020B050202020202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zh-TW" b="0">
              <a:solidFill>
                <a:schemeClr val="bg1"/>
              </a:solidFill>
              <a:latin typeface="Century Gothic" panose="020B0502020202020204" pitchFamily="34" charset="0"/>
              <a:ea typeface="新細明體" panose="02020500000000000000" pitchFamily="18" charset="-120"/>
            </a:endParaRPr>
          </a:p>
        </p:txBody>
      </p:sp>
      <p:graphicFrame>
        <p:nvGraphicFramePr>
          <p:cNvPr id="9" name="資料庫圖表 8"/>
          <p:cNvGraphicFramePr/>
          <p:nvPr/>
        </p:nvGraphicFramePr>
        <p:xfrm>
          <a:off x="1877096" y="2291254"/>
          <a:ext cx="6953395" cy="4159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向右箭號 9"/>
          <p:cNvSpPr/>
          <p:nvPr/>
        </p:nvSpPr>
        <p:spPr>
          <a:xfrm>
            <a:off x="550863" y="5164138"/>
            <a:ext cx="1301750" cy="120491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事實</a:t>
            </a:r>
          </a:p>
        </p:txBody>
      </p:sp>
      <p:sp>
        <p:nvSpPr>
          <p:cNvPr id="11" name="向右箭號 10"/>
          <p:cNvSpPr/>
          <p:nvPr/>
        </p:nvSpPr>
        <p:spPr>
          <a:xfrm>
            <a:off x="550863" y="3768725"/>
            <a:ext cx="1301750" cy="120491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概念</a:t>
            </a:r>
          </a:p>
        </p:txBody>
      </p:sp>
      <p:sp>
        <p:nvSpPr>
          <p:cNvPr id="12" name="向右箭號 11"/>
          <p:cNvSpPr/>
          <p:nvPr/>
        </p:nvSpPr>
        <p:spPr>
          <a:xfrm>
            <a:off x="550863" y="2371725"/>
            <a:ext cx="1301750" cy="12065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通則</a:t>
            </a:r>
          </a:p>
        </p:txBody>
      </p:sp>
      <p:sp>
        <p:nvSpPr>
          <p:cNvPr id="2" name="爆炸 2 1"/>
          <p:cNvSpPr/>
          <p:nvPr/>
        </p:nvSpPr>
        <p:spPr>
          <a:xfrm rot="20004277">
            <a:off x="7043738" y="652463"/>
            <a:ext cx="4024312" cy="1501775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王安石變法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8948738" y="2206625"/>
            <a:ext cx="3141662" cy="4456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題目舉例：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非洲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一個小國，其政府組織疊床架屋，長期以來花費許多金錢在人事成本上，國庫漸空，但該國鄰國軍隊勢力逐漸龐大，虎視眈眈，這個小國需要如何解決困境？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D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E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959319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107</a:t>
            </a:r>
            <a:r>
              <a:rPr lang="zh-TW" altLang="en-US" dirty="0"/>
              <a:t>統測</a:t>
            </a:r>
            <a:r>
              <a:rPr lang="zh-TW" altLang="en-US" dirty="0" smtClean="0"/>
              <a:t>：色彩概論</a:t>
            </a:r>
            <a:endParaRPr lang="zh-TW" altLang="en-US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53" y="2974521"/>
            <a:ext cx="10994139" cy="3525117"/>
          </a:xfrm>
          <a:prstGeom prst="rect">
            <a:avLst/>
          </a:prstGeom>
        </p:spPr>
      </p:pic>
      <p:sp>
        <p:nvSpPr>
          <p:cNvPr id="6" name="爆炸 2 5"/>
          <p:cNvSpPr/>
          <p:nvPr/>
        </p:nvSpPr>
        <p:spPr>
          <a:xfrm rot="20688036">
            <a:off x="6237921" y="674950"/>
            <a:ext cx="5578475" cy="201136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策略性知識</a:t>
            </a:r>
          </a:p>
        </p:txBody>
      </p:sp>
    </p:spTree>
    <p:extLst>
      <p:ext uri="{BB962C8B-B14F-4D97-AF65-F5344CB8AC3E}">
        <p14:creationId xmlns:p14="http://schemas.microsoft.com/office/powerpoint/2010/main" val="356509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39823" y="1080505"/>
            <a:ext cx="8831816" cy="1372986"/>
          </a:xfrm>
        </p:spPr>
        <p:txBody>
          <a:bodyPr/>
          <a:lstStyle/>
          <a:p>
            <a:pPr algn="ctr"/>
            <a:r>
              <a:rPr lang="zh-TW" altLang="en-US" sz="5400" dirty="0" smtClean="0">
                <a:solidFill>
                  <a:schemeClr val="bg1"/>
                </a:solidFill>
              </a:rPr>
              <a:t>共同備課，備什麼？ </a:t>
            </a:r>
            <a:r>
              <a:rPr lang="en-US" altLang="zh-TW" sz="5400" dirty="0" smtClean="0">
                <a:solidFill>
                  <a:schemeClr val="bg1"/>
                </a:solidFill>
              </a:rPr>
              <a:t/>
            </a:r>
            <a:br>
              <a:rPr lang="en-US" altLang="zh-TW" sz="5400" dirty="0" smtClean="0">
                <a:solidFill>
                  <a:schemeClr val="bg1"/>
                </a:solidFill>
              </a:rPr>
            </a:br>
            <a:r>
              <a:rPr lang="en-US" altLang="zh-TW" sz="4800" dirty="0" smtClean="0">
                <a:solidFill>
                  <a:schemeClr val="bg1"/>
                </a:solidFill>
              </a:rPr>
              <a:t>(1.</a:t>
            </a:r>
            <a:r>
              <a:rPr lang="zh-TW" altLang="en-US" sz="4800" dirty="0" smtClean="0">
                <a:solidFill>
                  <a:schemeClr val="bg1"/>
                </a:solidFill>
              </a:rPr>
              <a:t>教材知識脈絡：學習內容</a:t>
            </a:r>
            <a:r>
              <a:rPr lang="en-US" altLang="zh-TW" sz="4800" dirty="0" smtClean="0"/>
              <a:t>)</a:t>
            </a:r>
            <a:r>
              <a:rPr lang="en-US" altLang="zh-TW" sz="4800" dirty="0" smtClean="0">
                <a:solidFill>
                  <a:schemeClr val="bg1"/>
                </a:solidFill>
              </a:rPr>
              <a:t/>
            </a:r>
            <a:br>
              <a:rPr lang="en-US" altLang="zh-TW" sz="4800" dirty="0" smtClean="0">
                <a:solidFill>
                  <a:schemeClr val="bg1"/>
                </a:solidFill>
              </a:rPr>
            </a:br>
            <a:endParaRPr lang="zh-TW" alt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70174981"/>
              </p:ext>
            </p:extLst>
          </p:nvPr>
        </p:nvGraphicFramePr>
        <p:xfrm>
          <a:off x="602108" y="3226526"/>
          <a:ext cx="10340437" cy="3265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229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1369" y="810557"/>
            <a:ext cx="11361146" cy="1007022"/>
          </a:xfrm>
        </p:spPr>
        <p:txBody>
          <a:bodyPr/>
          <a:lstStyle/>
          <a:p>
            <a:r>
              <a:rPr lang="zh-TW" altLang="en-US" dirty="0" smtClean="0"/>
              <a:t>一、分析教材單元內容，找出核心知識、策略知識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  </a:t>
            </a:r>
            <a:r>
              <a:rPr lang="zh-TW" altLang="en-US" sz="2800" dirty="0" smtClean="0"/>
              <a:t>先瞭解知識階層：核心知識</a:t>
            </a:r>
            <a:r>
              <a:rPr lang="en-US" altLang="zh-TW" sz="2800" u="sng" dirty="0" smtClean="0"/>
              <a:t>(</a:t>
            </a:r>
            <a:r>
              <a:rPr lang="zh-TW" altLang="en-US" sz="2800" u="sng" dirty="0" smtClean="0"/>
              <a:t>包含技能</a:t>
            </a:r>
            <a:r>
              <a:rPr lang="en-US" altLang="zh-TW" sz="2800" u="sng" dirty="0" smtClean="0"/>
              <a:t>)</a:t>
            </a:r>
            <a:r>
              <a:rPr lang="zh-TW" altLang="en-US" sz="2800" dirty="0" smtClean="0"/>
              <a:t>、</a:t>
            </a:r>
            <a:r>
              <a:rPr lang="zh-TW" altLang="en-US" sz="2800" u="sng" dirty="0" smtClean="0"/>
              <a:t>通則、原則、方法、策略</a:t>
            </a:r>
            <a:endParaRPr lang="zh-TW" altLang="en-US" sz="3200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12" name="群組 11"/>
          <p:cNvGrpSpPr/>
          <p:nvPr/>
        </p:nvGrpSpPr>
        <p:grpSpPr>
          <a:xfrm>
            <a:off x="402280" y="2113123"/>
            <a:ext cx="7280562" cy="4189852"/>
            <a:chOff x="4746912" y="1680632"/>
            <a:chExt cx="7280562" cy="5458114"/>
          </a:xfrm>
        </p:grpSpPr>
        <p:graphicFrame>
          <p:nvGraphicFramePr>
            <p:cNvPr id="6" name="資料庫圖表 5"/>
            <p:cNvGraphicFramePr/>
            <p:nvPr>
              <p:extLst/>
            </p:nvPr>
          </p:nvGraphicFramePr>
          <p:xfrm>
            <a:off x="5896839" y="1680632"/>
            <a:ext cx="6130635" cy="545811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8" name="向右箭號 7"/>
            <p:cNvSpPr/>
            <p:nvPr/>
          </p:nvSpPr>
          <p:spPr>
            <a:xfrm>
              <a:off x="8196840" y="2390878"/>
              <a:ext cx="1018309" cy="706582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理論</a:t>
              </a:r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" name="向右箭號 8"/>
            <p:cNvSpPr/>
            <p:nvPr/>
          </p:nvSpPr>
          <p:spPr>
            <a:xfrm>
              <a:off x="5256067" y="4583499"/>
              <a:ext cx="1018309" cy="706582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概念</a:t>
              </a:r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0" name="向右箭號 9"/>
            <p:cNvSpPr/>
            <p:nvPr/>
          </p:nvSpPr>
          <p:spPr>
            <a:xfrm>
              <a:off x="7062353" y="3523010"/>
              <a:ext cx="1018309" cy="706582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通</a:t>
              </a:r>
              <a:r>
                <a:rPr lang="zh-TW" alt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則</a:t>
              </a:r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1" name="向右箭號 10"/>
            <p:cNvSpPr/>
            <p:nvPr/>
          </p:nvSpPr>
          <p:spPr>
            <a:xfrm>
              <a:off x="4746912" y="5588515"/>
              <a:ext cx="1018309" cy="706582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事實</a:t>
              </a:r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3" name="文字方塊 12"/>
          <p:cNvSpPr txBox="1"/>
          <p:nvPr/>
        </p:nvSpPr>
        <p:spPr>
          <a:xfrm>
            <a:off x="7955281" y="5112960"/>
            <a:ext cx="3997234" cy="10772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要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學習的是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通則、策略、方法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8638904" y="3264254"/>
            <a:ext cx="3054012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有需求、有消費，就會有生產</a:t>
            </a:r>
            <a:endPara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向右箭號 14"/>
          <p:cNvSpPr/>
          <p:nvPr/>
        </p:nvSpPr>
        <p:spPr>
          <a:xfrm>
            <a:off x="7682842" y="3531664"/>
            <a:ext cx="778898" cy="5423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向下箭號 16"/>
          <p:cNvSpPr/>
          <p:nvPr/>
        </p:nvSpPr>
        <p:spPr>
          <a:xfrm>
            <a:off x="9731829" y="4417641"/>
            <a:ext cx="620711" cy="6366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向左箭號 2"/>
          <p:cNvSpPr/>
          <p:nvPr/>
        </p:nvSpPr>
        <p:spPr>
          <a:xfrm>
            <a:off x="7028806" y="5897790"/>
            <a:ext cx="785653" cy="62145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929744" y="5889265"/>
            <a:ext cx="4717765" cy="6728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設計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中高層次的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討論問題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59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710817" y="763274"/>
            <a:ext cx="8761413" cy="706964"/>
          </a:xfrm>
        </p:spPr>
        <p:txBody>
          <a:bodyPr/>
          <a:lstStyle/>
          <a:p>
            <a:r>
              <a:rPr lang="en-US" altLang="zh-TW" dirty="0" smtClean="0"/>
              <a:t>1-1.</a:t>
            </a:r>
            <a:r>
              <a:rPr lang="zh-TW" altLang="en-US" dirty="0" smtClean="0"/>
              <a:t>從領綱找出核心知識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  </a:t>
            </a:r>
            <a:r>
              <a:rPr lang="en-US" altLang="zh-TW" dirty="0" smtClean="0"/>
              <a:t>(</a:t>
            </a:r>
            <a:r>
              <a:rPr lang="zh-TW" altLang="en-US" dirty="0" smtClean="0"/>
              <a:t>低層次知識、技能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32" y="2063722"/>
            <a:ext cx="8513143" cy="462338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295" y="679572"/>
            <a:ext cx="4619625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4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>
          <a:xfrm>
            <a:off x="789194" y="774854"/>
            <a:ext cx="8761413" cy="1027819"/>
          </a:xfrm>
        </p:spPr>
        <p:txBody>
          <a:bodyPr/>
          <a:lstStyle/>
          <a:p>
            <a:r>
              <a:rPr lang="en-US" altLang="zh-TW" u="sng" dirty="0" smtClean="0">
                <a:solidFill>
                  <a:srgbClr val="FFFF00"/>
                </a:solidFill>
              </a:rPr>
              <a:t>1-2.</a:t>
            </a:r>
            <a:r>
              <a:rPr lang="zh-TW" altLang="en-US" u="sng" dirty="0" smtClean="0">
                <a:solidFill>
                  <a:srgbClr val="FFFF00"/>
                </a:solidFill>
              </a:rPr>
              <a:t>從教科書單元</a:t>
            </a:r>
            <a:r>
              <a:rPr lang="en-US" altLang="zh-TW" u="sng" dirty="0" smtClean="0">
                <a:solidFill>
                  <a:srgbClr val="FFFF00"/>
                </a:solidFill>
              </a:rPr>
              <a:t/>
            </a:r>
            <a:br>
              <a:rPr lang="en-US" altLang="zh-TW" u="sng" dirty="0" smtClean="0">
                <a:solidFill>
                  <a:srgbClr val="FFFF00"/>
                </a:solidFill>
              </a:rPr>
            </a:br>
            <a:r>
              <a:rPr lang="zh-TW" altLang="en-US" dirty="0"/>
              <a:t>    </a:t>
            </a:r>
            <a:r>
              <a:rPr lang="zh-TW" altLang="en-US" dirty="0" smtClean="0"/>
              <a:t>找出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核心知識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技能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190D-E7D5-4ED7-BA99-A46389435EF6}" type="slidenum">
              <a:rPr lang="fr-CA" smtClean="0"/>
              <a:pPr/>
              <a:t>16</a:t>
            </a:fld>
            <a:endParaRPr lang="fr-CA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515" y="1063416"/>
            <a:ext cx="6178045" cy="57190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37" y="1976989"/>
            <a:ext cx="4104409" cy="2710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445" y="4295788"/>
            <a:ext cx="4371975" cy="2200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9900" y="3538550"/>
            <a:ext cx="4486275" cy="1857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408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 smtClean="0"/>
              <a:t>1-3.</a:t>
            </a:r>
            <a:br>
              <a:rPr lang="en-US" altLang="zh-TW" sz="3600" dirty="0" smtClean="0"/>
            </a:br>
            <a:r>
              <a:rPr lang="zh-TW" altLang="en-US" sz="3600" dirty="0" smtClean="0"/>
              <a:t>從考試題目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zh-TW" altLang="en-US" sz="3600" dirty="0" smtClean="0"/>
              <a:t>找核心知識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en-US" altLang="zh-TW" sz="3600" dirty="0" smtClean="0"/>
              <a:t>(</a:t>
            </a:r>
            <a:r>
              <a:rPr lang="zh-TW" altLang="en-US" sz="3600" dirty="0" smtClean="0"/>
              <a:t>概念</a:t>
            </a:r>
            <a:r>
              <a:rPr lang="en-US" altLang="zh-TW" sz="3600" dirty="0" smtClean="0"/>
              <a:t>)</a:t>
            </a:r>
            <a:r>
              <a:rPr lang="zh-TW" altLang="en-US" sz="3600" dirty="0" smtClean="0"/>
              <a:t>  </a:t>
            </a:r>
            <a:endParaRPr lang="zh-TW" altLang="en-US" sz="40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1154954" y="3129281"/>
            <a:ext cx="2793158" cy="736138"/>
          </a:xfrm>
        </p:spPr>
        <p:txBody>
          <a:bodyPr>
            <a:normAutofit/>
          </a:bodyPr>
          <a:lstStyle/>
          <a:p>
            <a:r>
              <a:rPr lang="zh-TW" altLang="zh-TW" sz="3200" dirty="0">
                <a:solidFill>
                  <a:srgbClr val="FFFF00"/>
                </a:solidFill>
              </a:rPr>
              <a:t>印尼</a:t>
            </a:r>
            <a:r>
              <a:rPr lang="zh-TW" altLang="zh-TW" sz="3200" dirty="0" smtClean="0">
                <a:solidFill>
                  <a:srgbClr val="FFFF00"/>
                </a:solidFill>
              </a:rPr>
              <a:t>海岸線</a:t>
            </a:r>
            <a:r>
              <a:rPr lang="zh-TW" altLang="en-US" sz="3200" dirty="0" smtClean="0">
                <a:solidFill>
                  <a:srgbClr val="FFFF00"/>
                </a:solidFill>
              </a:rPr>
              <a:t>？</a:t>
            </a:r>
            <a:endParaRPr lang="zh-TW" altLang="en-US" sz="3200" dirty="0">
              <a:solidFill>
                <a:srgbClr val="FFFF00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928" y="372885"/>
            <a:ext cx="7686675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2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1084" y="795857"/>
            <a:ext cx="10679995" cy="1007022"/>
          </a:xfrm>
        </p:spPr>
        <p:txBody>
          <a:bodyPr/>
          <a:lstStyle/>
          <a:p>
            <a:r>
              <a:rPr lang="zh-TW" altLang="en-US" dirty="0" smtClean="0"/>
              <a:t>二、由核心知識</a:t>
            </a:r>
            <a:r>
              <a:rPr lang="en-US" altLang="zh-TW" dirty="0" smtClean="0"/>
              <a:t>(</a:t>
            </a:r>
            <a:r>
              <a:rPr lang="zh-TW" altLang="en-US" dirty="0" smtClean="0"/>
              <a:t>概念</a:t>
            </a:r>
            <a:r>
              <a:rPr lang="en-US" altLang="zh-TW" dirty="0" smtClean="0"/>
              <a:t>)</a:t>
            </a:r>
            <a:r>
              <a:rPr lang="zh-TW" altLang="en-US" dirty="0" smtClean="0"/>
              <a:t>連結成</a:t>
            </a:r>
            <a:r>
              <a:rPr lang="zh-TW" alt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核心知識</a:t>
            </a:r>
            <a:r>
              <a:rPr lang="en-US" altLang="zh-TW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策略、通則</a:t>
            </a:r>
            <a:r>
              <a:rPr lang="en-US" altLang="zh-TW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    </a:t>
            </a:r>
            <a:r>
              <a:rPr lang="en-US" altLang="zh-TW" dirty="0" smtClean="0"/>
              <a:t>2-1.</a:t>
            </a:r>
            <a:r>
              <a:rPr lang="zh-TW" altLang="en-US" dirty="0" smtClean="0"/>
              <a:t>國小生活課程</a:t>
            </a:r>
            <a:r>
              <a:rPr lang="en-US" altLang="zh-TW" sz="3200" dirty="0" smtClean="0"/>
              <a:t>…</a:t>
            </a:r>
            <a:endParaRPr lang="zh-TW" altLang="en-US" sz="3200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6" name="資料庫圖表 5"/>
          <p:cNvGraphicFramePr/>
          <p:nvPr>
            <p:extLst/>
          </p:nvPr>
        </p:nvGraphicFramePr>
        <p:xfrm>
          <a:off x="1529625" y="2796697"/>
          <a:ext cx="8822915" cy="3849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文字方塊 12"/>
          <p:cNvSpPr txBox="1"/>
          <p:nvPr/>
        </p:nvSpPr>
        <p:spPr>
          <a:xfrm>
            <a:off x="992459" y="2386191"/>
            <a:ext cx="9553419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要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學習的是</a:t>
            </a:r>
            <a:r>
              <a:rPr lang="zh-TW" altLang="en-US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通則、策略、方法：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策略性知識</a:t>
            </a:r>
            <a:endParaRPr lang="en-US" altLang="zh-TW" sz="32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3025" y="3287351"/>
            <a:ext cx="4215161" cy="49291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用肥皂和水，搓一搓就會產生泡泡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348654" y="3287351"/>
            <a:ext cx="4486295" cy="49291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在無風的地方輕輕吹，泡泡會比較大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4" name="直線單箭頭接點 23"/>
          <p:cNvCxnSpPr/>
          <p:nvPr/>
        </p:nvCxnSpPr>
        <p:spPr>
          <a:xfrm flipH="1" flipV="1">
            <a:off x="2029522" y="3958683"/>
            <a:ext cx="747132" cy="5018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/>
          <p:nvPr/>
        </p:nvCxnSpPr>
        <p:spPr>
          <a:xfrm flipV="1">
            <a:off x="8816791" y="3939866"/>
            <a:ext cx="657921" cy="5018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/>
          <p:cNvSpPr txBox="1"/>
          <p:nvPr/>
        </p:nvSpPr>
        <p:spPr>
          <a:xfrm>
            <a:off x="150542" y="3821437"/>
            <a:ext cx="2180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讓學生講出這句話</a:t>
            </a:r>
            <a:endParaRPr lang="zh-TW" altLang="en-US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9455846" y="3849900"/>
            <a:ext cx="2180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讓學生講出這句話</a:t>
            </a:r>
            <a:endParaRPr lang="zh-TW" altLang="en-US" dirty="0"/>
          </a:p>
        </p:txBody>
      </p:sp>
      <p:sp>
        <p:nvSpPr>
          <p:cNvPr id="3" name="圓角矩形 2"/>
          <p:cNvSpPr/>
          <p:nvPr/>
        </p:nvSpPr>
        <p:spPr>
          <a:xfrm>
            <a:off x="10545878" y="4741817"/>
            <a:ext cx="1445825" cy="1449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注意：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個數只是舉例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460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9" name="資料庫圖表 8"/>
          <p:cNvGraphicFramePr/>
          <p:nvPr>
            <p:extLst/>
          </p:nvPr>
        </p:nvGraphicFramePr>
        <p:xfrm>
          <a:off x="1877096" y="3161211"/>
          <a:ext cx="6953395" cy="3289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向右箭號 9"/>
          <p:cNvSpPr/>
          <p:nvPr/>
        </p:nvSpPr>
        <p:spPr>
          <a:xfrm>
            <a:off x="551131" y="5585233"/>
            <a:ext cx="1301867" cy="87048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事實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563876" y="4380973"/>
            <a:ext cx="1301867" cy="87048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概念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向右箭號 11"/>
          <p:cNvSpPr/>
          <p:nvPr/>
        </p:nvSpPr>
        <p:spPr>
          <a:xfrm>
            <a:off x="575229" y="3241281"/>
            <a:ext cx="1301867" cy="87048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通則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8948058" y="2206502"/>
            <a:ext cx="3142530" cy="44555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題目舉例：</a:t>
            </a:r>
            <a:r>
              <a:rPr lang="en-US" altLang="zh-TW" sz="240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smtClean="0">
                <a:latin typeface="標楷體" panose="03000509000000000000" pitchFamily="65" charset="-120"/>
                <a:ea typeface="標楷體" panose="03000509000000000000" pitchFamily="65" charset="-120"/>
              </a:rPr>
              <a:t>非洲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一個小國，其政府組織疊床架屋，長期以來花費許多金錢在人事成本上，國庫漸空，但該國鄰國軍隊勢力逐漸龐大，虎視眈眈，這個小國需要如何解決困境？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D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E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標題 1"/>
          <p:cNvSpPr>
            <a:spLocks noGrp="1"/>
          </p:cNvSpPr>
          <p:nvPr>
            <p:ph type="title"/>
          </p:nvPr>
        </p:nvSpPr>
        <p:spPr>
          <a:xfrm>
            <a:off x="257591" y="979170"/>
            <a:ext cx="10933148" cy="706964"/>
          </a:xfrm>
        </p:spPr>
        <p:txBody>
          <a:bodyPr/>
          <a:lstStyle/>
          <a:p>
            <a:r>
              <a:rPr lang="zh-TW" altLang="en-US" dirty="0" smtClean="0"/>
              <a:t>二、由核心知識</a:t>
            </a:r>
            <a:r>
              <a:rPr lang="en-US" altLang="zh-TW" dirty="0" smtClean="0"/>
              <a:t>(</a:t>
            </a:r>
            <a:r>
              <a:rPr lang="zh-TW" altLang="en-US" dirty="0" smtClean="0"/>
              <a:t>概念</a:t>
            </a:r>
            <a:r>
              <a:rPr lang="en-US" altLang="zh-TW" dirty="0" smtClean="0"/>
              <a:t>)</a:t>
            </a:r>
            <a:r>
              <a:rPr lang="zh-TW" altLang="en-US" dirty="0" smtClean="0"/>
              <a:t>連結成</a:t>
            </a:r>
            <a:r>
              <a:rPr lang="zh-TW" alt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策略、通則</a:t>
            </a:r>
            <a:r>
              <a:rPr lang="en-US" altLang="zh-TW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dirty="0" smtClean="0"/>
              <a:t>    </a:t>
            </a:r>
            <a:r>
              <a:rPr lang="en-US" altLang="zh-TW" dirty="0" smtClean="0"/>
              <a:t>2-2.</a:t>
            </a:r>
            <a:r>
              <a:rPr lang="zh-TW" altLang="en-US" dirty="0" smtClean="0"/>
              <a:t>社會領域</a:t>
            </a:r>
            <a:r>
              <a:rPr lang="en-US" altLang="zh-TW" sz="3200" dirty="0" smtClean="0"/>
              <a:t>…</a:t>
            </a:r>
            <a:endParaRPr lang="zh-TW" altLang="en-US" sz="3200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76011" y="2448857"/>
            <a:ext cx="8271601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要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學習的是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通則、策略、方法：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策略性知識</a:t>
            </a:r>
            <a:endParaRPr lang="en-US" altLang="zh-TW" sz="28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234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大綱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10502" y="2437675"/>
            <a:ext cx="4825158" cy="3954054"/>
          </a:xfrm>
        </p:spPr>
        <p:txBody>
          <a:bodyPr>
            <a:noAutofit/>
          </a:bodyPr>
          <a:lstStyle/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zh-TW" altLang="en-US" sz="3200" dirty="0" smtClean="0"/>
              <a:t>共備觀議課的理由</a:t>
            </a:r>
            <a:endParaRPr lang="en-US" altLang="zh-TW" sz="3200" dirty="0" smtClean="0"/>
          </a:p>
          <a:p>
            <a:pPr lvl="1">
              <a:spcBef>
                <a:spcPts val="600"/>
              </a:spcBef>
            </a:pPr>
            <a:r>
              <a:rPr lang="zh-TW" altLang="en-US" sz="2800" dirty="0" smtClean="0"/>
              <a:t>素養、學測、未來</a:t>
            </a:r>
            <a:endParaRPr lang="en-US" altLang="zh-TW" sz="2800" dirty="0" smtClean="0"/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zh-TW" altLang="en-US" sz="3200" dirty="0" smtClean="0"/>
              <a:t>共備觀議課的學理基礎</a:t>
            </a:r>
            <a:endParaRPr lang="en-US" altLang="zh-TW" sz="3200" dirty="0" smtClean="0"/>
          </a:p>
          <a:p>
            <a:pPr lvl="1">
              <a:spcBef>
                <a:spcPts val="600"/>
              </a:spcBef>
            </a:pPr>
            <a:r>
              <a:rPr lang="zh-TW" altLang="en-US" sz="2800" dirty="0" smtClean="0"/>
              <a:t>協同學習、專業成長</a:t>
            </a:r>
            <a:endParaRPr lang="en-US" altLang="zh-TW" sz="2800" dirty="0" smtClean="0"/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zh-TW" altLang="en-US" sz="3200" dirty="0" smtClean="0"/>
              <a:t>共備</a:t>
            </a:r>
            <a:endParaRPr lang="en-US" altLang="zh-TW" sz="3200" dirty="0" smtClean="0"/>
          </a:p>
          <a:p>
            <a:pPr lvl="1">
              <a:spcBef>
                <a:spcPts val="600"/>
              </a:spcBef>
            </a:pPr>
            <a:r>
              <a:rPr lang="zh-TW" altLang="en-US" sz="2800" dirty="0" smtClean="0"/>
              <a:t>自備、再共備</a:t>
            </a:r>
            <a:endParaRPr lang="en-US" altLang="zh-TW" sz="2800" dirty="0" smtClean="0"/>
          </a:p>
          <a:p>
            <a:pPr lvl="1">
              <a:spcBef>
                <a:spcPts val="600"/>
              </a:spcBef>
            </a:pPr>
            <a:r>
              <a:rPr lang="zh-TW" altLang="en-US" sz="2800" dirty="0" smtClean="0"/>
              <a:t>學習內容、學習表現、教學策略</a:t>
            </a:r>
            <a:endParaRPr lang="en-US" altLang="zh-TW" sz="2800" dirty="0" smtClean="0"/>
          </a:p>
          <a:p>
            <a:pPr>
              <a:spcBef>
                <a:spcPts val="600"/>
              </a:spcBef>
            </a:pPr>
            <a:endParaRPr lang="zh-TW" altLang="en-US" sz="2800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>
          <a:xfrm>
            <a:off x="5829889" y="2437674"/>
            <a:ext cx="6161814" cy="4237445"/>
          </a:xfrm>
        </p:spPr>
        <p:txBody>
          <a:bodyPr>
            <a:noAutofit/>
          </a:bodyPr>
          <a:lstStyle/>
          <a:p>
            <a:pPr marL="514350" indent="-514350">
              <a:spcBef>
                <a:spcPts val="600"/>
              </a:spcBef>
              <a:buFont typeface="+mj-lt"/>
              <a:buAutoNum type="arabicPeriod" startAt="4"/>
            </a:pPr>
            <a:r>
              <a:rPr lang="zh-TW" altLang="en-US" sz="3200" dirty="0"/>
              <a:t>觀課</a:t>
            </a:r>
            <a:endParaRPr lang="en-US" altLang="zh-TW" sz="3200" dirty="0"/>
          </a:p>
          <a:p>
            <a:pPr lvl="1">
              <a:spcBef>
                <a:spcPts val="600"/>
              </a:spcBef>
            </a:pPr>
            <a:r>
              <a:rPr lang="zh-TW" altLang="en-US" sz="2800" dirty="0" smtClean="0"/>
              <a:t>學生為主、認知歷程、</a:t>
            </a:r>
            <a:r>
              <a:rPr lang="zh-TW" altLang="en-US" sz="2800" dirty="0"/>
              <a:t>解釋原因、提出教學策略</a:t>
            </a:r>
            <a:endParaRPr lang="en-US" altLang="zh-TW" sz="2800" dirty="0"/>
          </a:p>
          <a:p>
            <a:pPr marL="514350" indent="-514350">
              <a:spcBef>
                <a:spcPts val="600"/>
              </a:spcBef>
              <a:buFont typeface="+mj-lt"/>
              <a:buAutoNum type="arabicPeriod" startAt="5"/>
            </a:pPr>
            <a:r>
              <a:rPr lang="zh-TW" altLang="en-US" sz="3200" dirty="0"/>
              <a:t>議課</a:t>
            </a:r>
            <a:endParaRPr lang="en-US" altLang="zh-TW" sz="3200" dirty="0"/>
          </a:p>
          <a:p>
            <a:pPr lvl="1">
              <a:spcBef>
                <a:spcPts val="600"/>
              </a:spcBef>
            </a:pPr>
            <a:r>
              <a:rPr lang="zh-TW" altLang="en-US" sz="2800" dirty="0"/>
              <a:t>討論學生表現原因</a:t>
            </a:r>
            <a:r>
              <a:rPr lang="zh-TW" altLang="en-US" sz="2800" dirty="0" smtClean="0"/>
              <a:t>、教學</a:t>
            </a:r>
            <a:r>
              <a:rPr lang="zh-TW" altLang="en-US" sz="2800" dirty="0"/>
              <a:t>策略</a:t>
            </a:r>
            <a:endParaRPr lang="en-US" altLang="zh-TW" sz="2800" dirty="0"/>
          </a:p>
          <a:p>
            <a:pPr marL="514350" indent="-514350">
              <a:spcBef>
                <a:spcPts val="600"/>
              </a:spcBef>
              <a:buFont typeface="+mj-lt"/>
              <a:buAutoNum type="arabicPeriod" startAt="6"/>
            </a:pPr>
            <a:r>
              <a:rPr lang="zh-TW" altLang="en-US" sz="3200" dirty="0"/>
              <a:t>教師領導</a:t>
            </a:r>
            <a:endParaRPr lang="en-US" altLang="zh-TW" sz="3200" dirty="0"/>
          </a:p>
          <a:p>
            <a:pPr lvl="1">
              <a:spcBef>
                <a:spcPts val="600"/>
              </a:spcBef>
            </a:pPr>
            <a:r>
              <a:rPr lang="zh-TW" altLang="en-US" sz="2800" dirty="0"/>
              <a:t>瞭解教師起點、處理教師衝突、擴大</a:t>
            </a:r>
            <a:r>
              <a:rPr lang="zh-TW" altLang="en-US" sz="2800" dirty="0" smtClean="0"/>
              <a:t>分享</a:t>
            </a:r>
            <a:endParaRPr lang="en-US" altLang="zh-TW" sz="2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6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1373" y="808631"/>
            <a:ext cx="10549366" cy="1064780"/>
          </a:xfrm>
        </p:spPr>
        <p:txBody>
          <a:bodyPr/>
          <a:lstStyle/>
          <a:p>
            <a:r>
              <a:rPr lang="zh-TW" altLang="en-US" dirty="0"/>
              <a:t>二、由核心知識</a:t>
            </a:r>
            <a:r>
              <a:rPr lang="en-US" altLang="zh-TW" dirty="0"/>
              <a:t>(</a:t>
            </a:r>
            <a:r>
              <a:rPr lang="zh-TW" altLang="en-US" dirty="0"/>
              <a:t>概念</a:t>
            </a:r>
            <a:r>
              <a:rPr lang="en-US" altLang="zh-TW" dirty="0"/>
              <a:t>)</a:t>
            </a:r>
            <a:r>
              <a:rPr lang="zh-TW" altLang="en-US" dirty="0"/>
              <a:t>連結</a:t>
            </a:r>
            <a:r>
              <a:rPr lang="zh-TW" altLang="en-US" dirty="0" smtClean="0"/>
              <a:t>成</a:t>
            </a:r>
            <a:r>
              <a:rPr lang="zh-TW" alt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策略</a:t>
            </a:r>
            <a:r>
              <a:rPr lang="zh-TW" alt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、方法</a:t>
            </a:r>
            <a:r>
              <a:rPr lang="en-US" altLang="zh-TW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dirty="0" smtClean="0"/>
              <a:t>    </a:t>
            </a:r>
            <a:r>
              <a:rPr lang="en-US" altLang="zh-TW" dirty="0" smtClean="0"/>
              <a:t>2-3.</a:t>
            </a:r>
            <a:r>
              <a:rPr lang="zh-TW" altLang="en-US" dirty="0" smtClean="0"/>
              <a:t>能力方面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9" name="資料庫圖表 8"/>
          <p:cNvGraphicFramePr/>
          <p:nvPr>
            <p:extLst/>
          </p:nvPr>
        </p:nvGraphicFramePr>
        <p:xfrm>
          <a:off x="2085277" y="2326462"/>
          <a:ext cx="8128000" cy="4278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向右箭號 9"/>
          <p:cNvSpPr/>
          <p:nvPr/>
        </p:nvSpPr>
        <p:spPr>
          <a:xfrm>
            <a:off x="504497" y="5280751"/>
            <a:ext cx="1498023" cy="111563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技巧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504497" y="3907643"/>
            <a:ext cx="1498023" cy="111563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過程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向右箭號 11"/>
          <p:cNvSpPr/>
          <p:nvPr/>
        </p:nvSpPr>
        <p:spPr>
          <a:xfrm>
            <a:off x="504497" y="2534535"/>
            <a:ext cx="1498023" cy="111563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策略</a:t>
            </a:r>
          </a:p>
        </p:txBody>
      </p:sp>
      <p:sp>
        <p:nvSpPr>
          <p:cNvPr id="8" name="向上箭號 7"/>
          <p:cNvSpPr/>
          <p:nvPr/>
        </p:nvSpPr>
        <p:spPr>
          <a:xfrm>
            <a:off x="10552386" y="2372431"/>
            <a:ext cx="935420" cy="3997389"/>
          </a:xfrm>
          <a:prstGeom prst="up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6000">
                <a:schemeClr val="accent1">
                  <a:lumMod val="45000"/>
                  <a:lumOff val="55000"/>
                </a:schemeClr>
              </a:gs>
              <a:gs pos="1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209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159726" y="973668"/>
            <a:ext cx="10209732" cy="706964"/>
          </a:xfrm>
        </p:spPr>
        <p:txBody>
          <a:bodyPr/>
          <a:lstStyle/>
          <a:p>
            <a:r>
              <a:rPr lang="zh-TW" altLang="en-US" sz="4000" dirty="0"/>
              <a:t>共備備什麼？學習</a:t>
            </a:r>
            <a:r>
              <a:rPr lang="zh-TW" altLang="en-US" sz="4000" dirty="0" smtClean="0"/>
              <a:t>知識的連結與應用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en-US" altLang="zh-TW" sz="3200" dirty="0" smtClean="0"/>
              <a:t>(</a:t>
            </a:r>
            <a:r>
              <a:rPr lang="en-US" altLang="zh-TW" sz="3200" dirty="0"/>
              <a:t>1.</a:t>
            </a:r>
            <a:r>
              <a:rPr lang="zh-TW" altLang="en-US" sz="3200" dirty="0"/>
              <a:t>教材知識</a:t>
            </a:r>
            <a:r>
              <a:rPr lang="zh-TW" altLang="en-US" sz="3200" dirty="0" smtClean="0"/>
              <a:t>脈絡→加入學生表現後，轉化為教學目標</a:t>
            </a:r>
            <a:r>
              <a:rPr lang="en-US" altLang="zh-TW" sz="3200" dirty="0" smtClean="0"/>
              <a:t>)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2824002236"/>
              </p:ext>
            </p:extLst>
          </p:nvPr>
        </p:nvGraphicFramePr>
        <p:xfrm>
          <a:off x="903250" y="2843561"/>
          <a:ext cx="10125306" cy="3824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向右箭號 14"/>
          <p:cNvSpPr/>
          <p:nvPr/>
        </p:nvSpPr>
        <p:spPr>
          <a:xfrm rot="16200000">
            <a:off x="1884556" y="2430966"/>
            <a:ext cx="401444" cy="63562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159726" y="2173905"/>
            <a:ext cx="1851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跨領域課程設計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5133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5410" y="644236"/>
            <a:ext cx="2514599" cy="1036396"/>
          </a:xfrm>
        </p:spPr>
        <p:txBody>
          <a:bodyPr/>
          <a:lstStyle/>
          <a:p>
            <a:r>
              <a:rPr lang="zh-TW" altLang="en-US" dirty="0" smtClean="0"/>
              <a:t>自己備課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(</a:t>
            </a:r>
            <a:r>
              <a:rPr lang="zh-TW" altLang="en-US" dirty="0" smtClean="0"/>
              <a:t>學習內容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494" y="800100"/>
            <a:ext cx="8330306" cy="580097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626427" y="1070730"/>
            <a:ext cx="4738254" cy="2992116"/>
          </a:xfrm>
          <a:prstGeom prst="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097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8797" y="1063417"/>
            <a:ext cx="9876253" cy="1372986"/>
          </a:xfrm>
        </p:spPr>
        <p:txBody>
          <a:bodyPr/>
          <a:lstStyle/>
          <a:p>
            <a:pPr algn="ctr">
              <a:spcBef>
                <a:spcPts val="600"/>
              </a:spcBef>
            </a:pPr>
            <a:r>
              <a:rPr lang="zh-TW" altLang="en-US" sz="5400" dirty="0">
                <a:solidFill>
                  <a:schemeClr val="bg1"/>
                </a:solidFill>
              </a:rPr>
              <a:t>共同備課，備什麼</a:t>
            </a:r>
            <a:r>
              <a:rPr lang="zh-TW" altLang="en-US" sz="5400" dirty="0" smtClean="0">
                <a:solidFill>
                  <a:schemeClr val="bg1"/>
                </a:solidFill>
              </a:rPr>
              <a:t>？ </a:t>
            </a:r>
            <a:r>
              <a:rPr lang="en-US" altLang="zh-TW" sz="9600" dirty="0">
                <a:solidFill>
                  <a:schemeClr val="bg1"/>
                </a:solidFill>
              </a:rPr>
              <a:t/>
            </a:r>
            <a:br>
              <a:rPr lang="en-US" altLang="zh-TW" sz="9600" dirty="0">
                <a:solidFill>
                  <a:schemeClr val="bg1"/>
                </a:solidFill>
              </a:rPr>
            </a:br>
            <a:r>
              <a:rPr lang="en-US" altLang="zh-TW" sz="4400" dirty="0" smtClean="0">
                <a:solidFill>
                  <a:schemeClr val="bg1"/>
                </a:solidFill>
              </a:rPr>
              <a:t>(2.</a:t>
            </a:r>
            <a:r>
              <a:rPr lang="zh-TW" altLang="en-US" sz="4400" dirty="0" smtClean="0"/>
              <a:t>評量、</a:t>
            </a:r>
            <a:r>
              <a:rPr lang="zh-TW" altLang="en-US" sz="4400" dirty="0" smtClean="0">
                <a:solidFill>
                  <a:schemeClr val="bg1"/>
                </a:solidFill>
              </a:rPr>
              <a:t>討論問題與任務：學習表現</a:t>
            </a:r>
            <a:r>
              <a:rPr lang="en-US" altLang="zh-TW" sz="4400" dirty="0" smtClean="0">
                <a:solidFill>
                  <a:schemeClr val="bg1"/>
                </a:solidFill>
              </a:rPr>
              <a:t>)</a:t>
            </a:r>
            <a:endParaRPr lang="en-US" altLang="zh-TW" sz="4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290960" y="3476805"/>
            <a:ext cx="11591925" cy="2244725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C00000"/>
                </a:solidFill>
              </a:rPr>
              <a:t>核心</a:t>
            </a:r>
            <a:r>
              <a:rPr lang="zh-TW" altLang="en-US" sz="2800" dirty="0" smtClean="0">
                <a:solidFill>
                  <a:srgbClr val="C00000"/>
                </a:solidFill>
              </a:rPr>
              <a:t>知識</a:t>
            </a:r>
            <a:r>
              <a:rPr lang="en-US" altLang="zh-TW" sz="2800" dirty="0" smtClean="0">
                <a:solidFill>
                  <a:srgbClr val="C00000"/>
                </a:solidFill>
              </a:rPr>
              <a:t>(</a:t>
            </a:r>
            <a:r>
              <a:rPr lang="zh-TW" altLang="en-US" sz="2800" dirty="0" smtClean="0">
                <a:solidFill>
                  <a:srgbClr val="C00000"/>
                </a:solidFill>
              </a:rPr>
              <a:t>概念</a:t>
            </a:r>
            <a:r>
              <a:rPr lang="en-US" altLang="zh-TW" sz="2800" dirty="0" smtClean="0">
                <a:solidFill>
                  <a:srgbClr val="C00000"/>
                </a:solidFill>
              </a:rPr>
              <a:t>)</a:t>
            </a:r>
            <a:r>
              <a:rPr lang="zh-TW" altLang="en-US" sz="2800" dirty="0" smtClean="0">
                <a:solidFill>
                  <a:srgbClr val="C00000"/>
                </a:solidFill>
              </a:rPr>
              <a:t>、</a:t>
            </a:r>
            <a:r>
              <a:rPr lang="zh-TW" altLang="en-US" sz="2800" dirty="0">
                <a:solidFill>
                  <a:srgbClr val="C00000"/>
                </a:solidFill>
              </a:rPr>
              <a:t>構成要素，以「誘答題目」評量，達</a:t>
            </a:r>
            <a:r>
              <a:rPr lang="zh-TW" altLang="en-US" sz="2800" dirty="0">
                <a:solidFill>
                  <a:srgbClr val="0000FF"/>
                </a:solidFill>
              </a:rPr>
              <a:t>低層次</a:t>
            </a:r>
            <a:r>
              <a:rPr lang="zh-TW" altLang="en-US" sz="2800" dirty="0">
                <a:solidFill>
                  <a:srgbClr val="C00000"/>
                </a:solidFill>
              </a:rPr>
              <a:t>目標</a:t>
            </a:r>
            <a:endParaRPr lang="en-US" altLang="zh-TW" sz="2800" dirty="0">
              <a:solidFill>
                <a:srgbClr val="C00000"/>
              </a:solidFill>
            </a:endParaRP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rgbClr val="C00000"/>
                </a:solidFill>
              </a:rPr>
              <a:t>策略知識</a:t>
            </a:r>
            <a:r>
              <a:rPr lang="en-US" altLang="zh-TW" sz="2800" dirty="0" smtClean="0">
                <a:solidFill>
                  <a:srgbClr val="C00000"/>
                </a:solidFill>
              </a:rPr>
              <a:t>(</a:t>
            </a:r>
            <a:r>
              <a:rPr lang="zh-TW" altLang="en-US" sz="2800" dirty="0" smtClean="0">
                <a:solidFill>
                  <a:srgbClr val="C00000"/>
                </a:solidFill>
              </a:rPr>
              <a:t>方法、通則</a:t>
            </a:r>
            <a:r>
              <a:rPr lang="en-US" altLang="zh-TW" sz="2800" dirty="0" smtClean="0">
                <a:solidFill>
                  <a:srgbClr val="C00000"/>
                </a:solidFill>
              </a:rPr>
              <a:t>)</a:t>
            </a:r>
            <a:r>
              <a:rPr lang="zh-TW" altLang="en-US" sz="2800" dirty="0" smtClean="0">
                <a:solidFill>
                  <a:srgbClr val="C00000"/>
                </a:solidFill>
              </a:rPr>
              <a:t>，</a:t>
            </a:r>
            <a:r>
              <a:rPr lang="zh-TW" altLang="en-US" sz="2800" dirty="0">
                <a:solidFill>
                  <a:srgbClr val="C00000"/>
                </a:solidFill>
              </a:rPr>
              <a:t>以「</a:t>
            </a:r>
            <a:r>
              <a:rPr lang="en-US" altLang="zh-TW" sz="2800" dirty="0">
                <a:solidFill>
                  <a:srgbClr val="C00000"/>
                </a:solidFill>
              </a:rPr>
              <a:t>(</a:t>
            </a:r>
            <a:r>
              <a:rPr lang="zh-TW" altLang="en-US" sz="2800" dirty="0">
                <a:solidFill>
                  <a:srgbClr val="C00000"/>
                </a:solidFill>
              </a:rPr>
              <a:t>討論</a:t>
            </a:r>
            <a:r>
              <a:rPr lang="en-US" altLang="zh-TW" sz="2800" dirty="0">
                <a:solidFill>
                  <a:srgbClr val="C00000"/>
                </a:solidFill>
              </a:rPr>
              <a:t>)</a:t>
            </a:r>
            <a:r>
              <a:rPr lang="zh-TW" altLang="en-US" sz="2800" dirty="0">
                <a:solidFill>
                  <a:srgbClr val="C00000"/>
                </a:solidFill>
              </a:rPr>
              <a:t>題目」評量，達</a:t>
            </a:r>
            <a:r>
              <a:rPr lang="zh-TW" altLang="en-US" sz="2800" dirty="0">
                <a:solidFill>
                  <a:srgbClr val="0000FF"/>
                </a:solidFill>
              </a:rPr>
              <a:t>中層次</a:t>
            </a:r>
            <a:r>
              <a:rPr lang="zh-TW" altLang="en-US" sz="2800" dirty="0">
                <a:solidFill>
                  <a:srgbClr val="C00000"/>
                </a:solidFill>
              </a:rPr>
              <a:t>目標</a:t>
            </a:r>
            <a:endParaRPr lang="en-US" altLang="zh-TW" sz="2800" dirty="0">
              <a:solidFill>
                <a:srgbClr val="C00000"/>
              </a:solidFill>
            </a:endParaRP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C00000"/>
                </a:solidFill>
              </a:rPr>
              <a:t>素養任務、情境問題，以「表現」評量，達</a:t>
            </a:r>
            <a:r>
              <a:rPr lang="zh-TW" altLang="en-US" sz="2800" dirty="0">
                <a:solidFill>
                  <a:srgbClr val="0000FF"/>
                </a:solidFill>
              </a:rPr>
              <a:t>高層次</a:t>
            </a:r>
            <a:r>
              <a:rPr lang="zh-TW" altLang="en-US" sz="2800" dirty="0">
                <a:solidFill>
                  <a:srgbClr val="C00000"/>
                </a:solidFill>
              </a:rPr>
              <a:t>目標</a:t>
            </a:r>
            <a:endParaRPr lang="en-US" altLang="zh-TW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45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154954" y="973668"/>
            <a:ext cx="10209732" cy="706964"/>
          </a:xfrm>
        </p:spPr>
        <p:txBody>
          <a:bodyPr/>
          <a:lstStyle/>
          <a:p>
            <a:r>
              <a:rPr lang="zh-TW" altLang="en-US" dirty="0" smtClean="0"/>
              <a:t>評量：學習知識能連結與應用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17107311"/>
              </p:ext>
            </p:extLst>
          </p:nvPr>
        </p:nvGraphicFramePr>
        <p:xfrm>
          <a:off x="0" y="2124770"/>
          <a:ext cx="11904565" cy="408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1154954" y="5820779"/>
            <a:ext cx="2182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設計誘答題目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是非、選擇題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800353" y="5635215"/>
            <a:ext cx="2952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設計討論題目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問答或高層次選擇題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左大括弧 12"/>
          <p:cNvSpPr/>
          <p:nvPr/>
        </p:nvSpPr>
        <p:spPr>
          <a:xfrm rot="16200000">
            <a:off x="6037816" y="3094752"/>
            <a:ext cx="477774" cy="4558937"/>
          </a:xfrm>
          <a:prstGeom prst="leftBrac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向右箭號 1"/>
          <p:cNvSpPr/>
          <p:nvPr/>
        </p:nvSpPr>
        <p:spPr>
          <a:xfrm rot="16200000">
            <a:off x="1920243" y="5245420"/>
            <a:ext cx="444137" cy="630676"/>
          </a:xfrm>
          <a:prstGeom prst="strip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8960144" y="4652233"/>
            <a:ext cx="2561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設計任務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運用評分標準表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向右箭號 14"/>
          <p:cNvSpPr/>
          <p:nvPr/>
        </p:nvSpPr>
        <p:spPr>
          <a:xfrm rot="16200000">
            <a:off x="9921376" y="4000095"/>
            <a:ext cx="444137" cy="630676"/>
          </a:xfrm>
          <a:prstGeom prst="strip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578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6206" y="688016"/>
            <a:ext cx="11674793" cy="1091260"/>
          </a:xfrm>
        </p:spPr>
        <p:txBody>
          <a:bodyPr/>
          <a:lstStyle/>
          <a:p>
            <a:pPr marL="457200" lvl="1">
              <a:spcBef>
                <a:spcPts val="600"/>
              </a:spcBef>
            </a:pPr>
            <a:r>
              <a:rPr lang="zh-TW" altLang="en-US" sz="36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「誘答題目」評量核心知識，達低層次目標</a:t>
            </a:r>
            <a:endParaRPr lang="en-US" altLang="zh-TW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861486347"/>
              </p:ext>
            </p:extLst>
          </p:nvPr>
        </p:nvGraphicFramePr>
        <p:xfrm>
          <a:off x="-247739" y="2379945"/>
          <a:ext cx="7312417" cy="3658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資料庫圖表 5"/>
          <p:cNvGraphicFramePr/>
          <p:nvPr>
            <p:extLst/>
          </p:nvPr>
        </p:nvGraphicFramePr>
        <p:xfrm>
          <a:off x="6613742" y="2229634"/>
          <a:ext cx="4686125" cy="4233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8" name="直線接點 7"/>
          <p:cNvCxnSpPr/>
          <p:nvPr/>
        </p:nvCxnSpPr>
        <p:spPr>
          <a:xfrm>
            <a:off x="6313118" y="4409162"/>
            <a:ext cx="5611660" cy="0"/>
          </a:xfrm>
          <a:prstGeom prst="line">
            <a:avLst/>
          </a:prstGeom>
          <a:ln w="5715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弧形箭號 (上彎) 8"/>
          <p:cNvSpPr/>
          <p:nvPr/>
        </p:nvSpPr>
        <p:spPr>
          <a:xfrm flipH="1">
            <a:off x="2417522" y="5962389"/>
            <a:ext cx="5874707" cy="676405"/>
          </a:xfrm>
          <a:prstGeom prst="curvedUpArrow">
            <a:avLst>
              <a:gd name="adj1" fmla="val 25000"/>
              <a:gd name="adj2" fmla="val 50000"/>
              <a:gd name="adj3" fmla="val 120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32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 smtClean="0"/>
              <a:t>低層次的學習表現：</a:t>
            </a:r>
            <a:r>
              <a:rPr lang="zh-TW" dirty="0" smtClean="0"/>
              <a:t>具有誘答力的題目</a:t>
            </a:r>
            <a:endParaRPr lang="zh-TW" dirty="0"/>
          </a:p>
        </p:txBody>
      </p:sp>
      <p:sp>
        <p:nvSpPr>
          <p:cNvPr id="46083" name="內容版面配置區 2"/>
          <p:cNvSpPr>
            <a:spLocks noGrp="1"/>
          </p:cNvSpPr>
          <p:nvPr>
            <p:ph idx="1"/>
          </p:nvPr>
        </p:nvSpPr>
        <p:spPr>
          <a:xfrm>
            <a:off x="417571" y="2303053"/>
            <a:ext cx="11160817" cy="4057989"/>
          </a:xfrm>
        </p:spPr>
        <p:txBody>
          <a:bodyPr>
            <a:noAutofit/>
          </a:bodyPr>
          <a:lstStyle/>
          <a:p>
            <a:r>
              <a:rPr lang="zh-TW" altLang="en-US" sz="3200" dirty="0" smtClean="0"/>
              <a:t>核心知識：地震的震度是一地區受地震的影響程度，有時</a:t>
            </a:r>
            <a:r>
              <a:rPr lang="zh-TW" altLang="en-US" sz="3200" u="sng" dirty="0" smtClean="0">
                <a:solidFill>
                  <a:srgbClr val="C00000"/>
                </a:solidFill>
              </a:rPr>
              <a:t>人體無法感受到</a:t>
            </a:r>
            <a:r>
              <a:rPr lang="zh-TW" altLang="en-US" sz="3200" dirty="0" smtClean="0"/>
              <a:t>，</a:t>
            </a:r>
            <a:r>
              <a:rPr lang="zh-TW" altLang="zh-TW" sz="3200" dirty="0" smtClean="0"/>
              <a:t>現今</a:t>
            </a:r>
            <a:r>
              <a:rPr lang="zh-TW" altLang="zh-TW" sz="3200" u="sng" dirty="0" smtClean="0">
                <a:solidFill>
                  <a:srgbClr val="C00000"/>
                </a:solidFill>
              </a:rPr>
              <a:t>地震儀器已能詳細描述地震的加速度</a:t>
            </a:r>
            <a:r>
              <a:rPr lang="zh-TW" altLang="zh-TW" sz="3200" dirty="0" smtClean="0"/>
              <a:t>，所以震度亦可由</a:t>
            </a:r>
            <a:r>
              <a:rPr lang="zh-TW" altLang="zh-TW" sz="3200" u="sng" dirty="0" smtClean="0">
                <a:solidFill>
                  <a:srgbClr val="C00000"/>
                </a:solidFill>
              </a:rPr>
              <a:t>加速度</a:t>
            </a:r>
            <a:r>
              <a:rPr lang="zh-TW" altLang="zh-TW" sz="3200" dirty="0" smtClean="0"/>
              <a:t>值來劃分。震度級以</a:t>
            </a:r>
            <a:r>
              <a:rPr lang="zh-TW" altLang="zh-TW" sz="3200" u="sng" dirty="0" smtClean="0">
                <a:solidFill>
                  <a:srgbClr val="C00000"/>
                </a:solidFill>
              </a:rPr>
              <a:t>正的整數</a:t>
            </a:r>
            <a:r>
              <a:rPr lang="zh-TW" altLang="en-US" sz="3200" dirty="0" smtClean="0"/>
              <a:t>表示。下列何者正確？</a:t>
            </a:r>
            <a:endParaRPr lang="en-US" altLang="zh-TW" sz="3200" dirty="0" smtClean="0"/>
          </a:p>
          <a:p>
            <a:pPr lvl="1">
              <a:lnSpc>
                <a:spcPct val="80000"/>
              </a:lnSpc>
            </a:pPr>
            <a:r>
              <a:rPr lang="en-US" altLang="zh-TW" sz="2800" dirty="0" smtClean="0"/>
              <a:t>(A)</a:t>
            </a:r>
            <a:r>
              <a:rPr lang="zh-TW" altLang="en-US" sz="2800" dirty="0" smtClean="0"/>
              <a:t>地震來臨時人們一定會有感覺</a:t>
            </a:r>
            <a:endParaRPr lang="en-US" altLang="zh-TW" sz="2800" dirty="0" smtClean="0"/>
          </a:p>
          <a:p>
            <a:pPr lvl="1">
              <a:lnSpc>
                <a:spcPct val="80000"/>
              </a:lnSpc>
            </a:pPr>
            <a:r>
              <a:rPr lang="en-US" altLang="zh-TW" sz="2800" dirty="0" smtClean="0"/>
              <a:t>(B)</a:t>
            </a:r>
            <a:r>
              <a:rPr lang="zh-TW" altLang="en-US" sz="2800" dirty="0" smtClean="0"/>
              <a:t>地震儀器顯示加速度的數據藉以判斷地震強度</a:t>
            </a:r>
            <a:endParaRPr lang="en-US" altLang="zh-TW" sz="2800" dirty="0" smtClean="0"/>
          </a:p>
          <a:p>
            <a:pPr lvl="1">
              <a:lnSpc>
                <a:spcPct val="80000"/>
              </a:lnSpc>
            </a:pPr>
            <a:r>
              <a:rPr lang="en-US" altLang="zh-TW" sz="2800" dirty="0" smtClean="0"/>
              <a:t>(C)</a:t>
            </a:r>
            <a:r>
              <a:rPr lang="zh-TW" altLang="en-US" sz="2800" dirty="0" smtClean="0"/>
              <a:t>四級地震之搖晃程度是二級地震的兩倍</a:t>
            </a:r>
            <a:endParaRPr lang="en-US" altLang="zh-TW" sz="2800" dirty="0" smtClean="0"/>
          </a:p>
          <a:p>
            <a:pPr lvl="1">
              <a:lnSpc>
                <a:spcPct val="80000"/>
              </a:lnSpc>
            </a:pPr>
            <a:r>
              <a:rPr lang="en-US" altLang="zh-TW" sz="2800" dirty="0" smtClean="0"/>
              <a:t>(D)</a:t>
            </a:r>
            <a:r>
              <a:rPr lang="zh-TW" altLang="en-US" sz="2800" dirty="0" smtClean="0"/>
              <a:t>有負二級地震的發生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cxnSp>
        <p:nvCxnSpPr>
          <p:cNvPr id="5" name="直線單箭頭接點 4"/>
          <p:cNvCxnSpPr/>
          <p:nvPr/>
        </p:nvCxnSpPr>
        <p:spPr>
          <a:xfrm flipH="1">
            <a:off x="1762539" y="3326296"/>
            <a:ext cx="397565" cy="1073426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49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考試題目：</a:t>
            </a:r>
            <a:r>
              <a:rPr lang="zh-TW" altLang="zh-TW" dirty="0" smtClean="0"/>
              <a:t>為何</a:t>
            </a:r>
            <a:r>
              <a:rPr lang="zh-TW" altLang="zh-TW" dirty="0"/>
              <a:t>有人會</a:t>
            </a:r>
            <a:r>
              <a:rPr lang="zh-TW" altLang="zh-TW" dirty="0" smtClean="0"/>
              <a:t>選</a:t>
            </a:r>
            <a:r>
              <a:rPr lang="en-US" altLang="zh-TW" dirty="0" smtClean="0"/>
              <a:t>1.2.4</a:t>
            </a:r>
            <a:r>
              <a:rPr lang="zh-TW" altLang="en-US" dirty="0" smtClean="0"/>
              <a:t> 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>
          <a:xfrm>
            <a:off x="1005007" y="2460910"/>
            <a:ext cx="4825158" cy="2339690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選</a:t>
            </a:r>
            <a:r>
              <a:rPr lang="en-US" altLang="zh-TW" sz="2800" dirty="0" smtClean="0"/>
              <a:t>1:</a:t>
            </a:r>
            <a:r>
              <a:rPr lang="zh-TW" altLang="en-US" sz="2800" dirty="0" smtClean="0"/>
              <a:t>學生怎麼想？</a:t>
            </a:r>
            <a:endParaRPr lang="en-US" altLang="zh-TW" sz="2800" dirty="0" smtClean="0"/>
          </a:p>
          <a:p>
            <a:r>
              <a:rPr lang="zh-TW" altLang="en-US" sz="2800" dirty="0" smtClean="0"/>
              <a:t>選</a:t>
            </a:r>
            <a:r>
              <a:rPr lang="en-US" altLang="zh-TW" sz="2800" dirty="0" smtClean="0"/>
              <a:t>2:</a:t>
            </a:r>
            <a:r>
              <a:rPr lang="zh-TW" altLang="en-US" sz="2800" dirty="0"/>
              <a:t>學生怎麼想</a:t>
            </a:r>
            <a:r>
              <a:rPr lang="zh-TW" altLang="en-US" sz="2800" dirty="0" smtClean="0"/>
              <a:t>？</a:t>
            </a:r>
            <a:endParaRPr lang="en-US" altLang="zh-TW" sz="2800" dirty="0" smtClean="0"/>
          </a:p>
          <a:p>
            <a:r>
              <a:rPr lang="zh-TW" altLang="en-US" sz="2800" dirty="0" smtClean="0"/>
              <a:t>選</a:t>
            </a:r>
            <a:r>
              <a:rPr lang="en-US" altLang="zh-TW" sz="2800" dirty="0" smtClean="0"/>
              <a:t>3:</a:t>
            </a:r>
          </a:p>
          <a:p>
            <a:r>
              <a:rPr lang="zh-TW" altLang="en-US" sz="2800" dirty="0" smtClean="0"/>
              <a:t>選</a:t>
            </a:r>
            <a:r>
              <a:rPr lang="en-US" altLang="zh-TW" sz="2800" dirty="0" smtClean="0"/>
              <a:t>4:</a:t>
            </a:r>
            <a:r>
              <a:rPr lang="zh-TW" altLang="en-US" sz="2800" dirty="0"/>
              <a:t>學生怎麼想</a:t>
            </a:r>
            <a:r>
              <a:rPr lang="zh-TW" altLang="en-US" sz="2800" dirty="0" smtClean="0"/>
              <a:t>？</a:t>
            </a:r>
            <a:endParaRPr lang="zh-TW" altLang="en-US" sz="28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165" y="2524989"/>
            <a:ext cx="6087777" cy="3397829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1412140" y="5019769"/>
            <a:ext cx="4062845" cy="11222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老師教學時以為自己已經說清楚，其實沒有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69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4954" y="705394"/>
            <a:ext cx="10222795" cy="975238"/>
          </a:xfrm>
        </p:spPr>
        <p:txBody>
          <a:bodyPr/>
          <a:lstStyle/>
          <a:p>
            <a:r>
              <a:rPr lang="zh-TW" altLang="en-US" dirty="0" smtClean="0"/>
              <a:t>會考題目：</a:t>
            </a:r>
            <a:r>
              <a:rPr lang="zh-TW" altLang="zh-TW" dirty="0" smtClean="0"/>
              <a:t>兩</a:t>
            </a:r>
            <a:r>
              <a:rPr lang="zh-TW" altLang="zh-TW" dirty="0"/>
              <a:t>個</a:t>
            </a:r>
            <a:r>
              <a:rPr lang="zh-TW" altLang="zh-TW" dirty="0" smtClean="0"/>
              <a:t>概念</a:t>
            </a:r>
            <a:r>
              <a:rPr lang="en-US" altLang="zh-TW" dirty="0" smtClean="0"/>
              <a:t>(</a:t>
            </a:r>
            <a:r>
              <a:rPr lang="zh-TW" altLang="zh-TW" dirty="0" smtClean="0"/>
              <a:t>根號</a:t>
            </a:r>
            <a:r>
              <a:rPr lang="zh-TW" altLang="zh-TW" dirty="0"/>
              <a:t>、分配</a:t>
            </a:r>
            <a:r>
              <a:rPr lang="zh-TW" altLang="zh-TW" dirty="0" smtClean="0"/>
              <a:t>率</a:t>
            </a:r>
            <a:r>
              <a:rPr lang="en-US" altLang="zh-TW" dirty="0" smtClean="0"/>
              <a:t>)</a:t>
            </a:r>
            <a:br>
              <a:rPr lang="en-US" altLang="zh-TW" dirty="0" smtClean="0"/>
            </a:br>
            <a:r>
              <a:rPr lang="en-US" altLang="zh-TW" sz="2800" dirty="0" smtClean="0"/>
              <a:t>(</a:t>
            </a:r>
            <a:r>
              <a:rPr lang="zh-TW" altLang="zh-TW" sz="2800" dirty="0"/>
              <a:t>為何有人會選</a:t>
            </a:r>
            <a:r>
              <a:rPr lang="en-US" altLang="zh-TW" sz="2800" dirty="0" smtClean="0"/>
              <a:t>B</a:t>
            </a:r>
            <a:r>
              <a:rPr lang="zh-TW" altLang="en-US" sz="2800" dirty="0" smtClean="0"/>
              <a:t>？</a:t>
            </a:r>
            <a:r>
              <a:rPr lang="en-US" altLang="zh-TW" sz="2800" dirty="0" smtClean="0"/>
              <a:t>)</a:t>
            </a:r>
            <a:endParaRPr lang="zh-TW" altLang="en-US" sz="28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" y="2325188"/>
            <a:ext cx="4676503" cy="415398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932" y="2455817"/>
            <a:ext cx="6696843" cy="4232365"/>
          </a:xfrm>
          <a:prstGeom prst="rect">
            <a:avLst/>
          </a:prstGeom>
        </p:spPr>
      </p:pic>
      <p:sp>
        <p:nvSpPr>
          <p:cNvPr id="13" name="橢圓 12"/>
          <p:cNvSpPr/>
          <p:nvPr/>
        </p:nvSpPr>
        <p:spPr>
          <a:xfrm>
            <a:off x="5312762" y="3161212"/>
            <a:ext cx="953589" cy="82296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6588568" y="5185953"/>
            <a:ext cx="2333363" cy="483327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410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2515" y="973668"/>
            <a:ext cx="11142616" cy="706964"/>
          </a:xfrm>
        </p:spPr>
        <p:txBody>
          <a:bodyPr/>
          <a:lstStyle/>
          <a:p>
            <a:r>
              <a:rPr lang="zh-TW" altLang="en-US" sz="3400" dirty="0" smtClean="0">
                <a:solidFill>
                  <a:schemeClr val="bg1"/>
                </a:solidFill>
              </a:rPr>
              <a:t> 以「</a:t>
            </a:r>
            <a:r>
              <a:rPr lang="en-US" altLang="zh-TW" sz="3400" dirty="0" smtClean="0">
                <a:solidFill>
                  <a:schemeClr val="bg1"/>
                </a:solidFill>
              </a:rPr>
              <a:t>(</a:t>
            </a:r>
            <a:r>
              <a:rPr lang="zh-TW" altLang="en-US" sz="3400" dirty="0">
                <a:solidFill>
                  <a:schemeClr val="bg1"/>
                </a:solidFill>
              </a:rPr>
              <a:t>討論</a:t>
            </a:r>
            <a:r>
              <a:rPr lang="en-US" altLang="zh-TW" sz="3400" dirty="0">
                <a:solidFill>
                  <a:schemeClr val="bg1"/>
                </a:solidFill>
              </a:rPr>
              <a:t>)</a:t>
            </a:r>
            <a:r>
              <a:rPr lang="zh-TW" altLang="en-US" sz="3400" dirty="0">
                <a:solidFill>
                  <a:schemeClr val="bg1"/>
                </a:solidFill>
              </a:rPr>
              <a:t>題目」評量，達中層次</a:t>
            </a:r>
            <a:r>
              <a:rPr lang="zh-TW" altLang="en-US" sz="3400" dirty="0" smtClean="0">
                <a:solidFill>
                  <a:schemeClr val="bg1"/>
                </a:solidFill>
              </a:rPr>
              <a:t>目標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  設計</a:t>
            </a:r>
            <a:r>
              <a:rPr lang="en-US" altLang="zh-TW" dirty="0"/>
              <a:t>(</a:t>
            </a:r>
            <a:r>
              <a:rPr lang="zh-TW" altLang="en-US" dirty="0" smtClean="0"/>
              <a:t>中層</a:t>
            </a:r>
            <a:r>
              <a:rPr lang="zh-TW" altLang="en-US" dirty="0"/>
              <a:t>次</a:t>
            </a:r>
            <a:r>
              <a:rPr lang="en-US" altLang="zh-TW" dirty="0" smtClean="0"/>
              <a:t>)</a:t>
            </a:r>
            <a:r>
              <a:rPr lang="zh-TW" altLang="en-US" dirty="0" smtClean="0"/>
              <a:t> 討論題目去獲得策略性、通則知識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>
          <a:xfrm>
            <a:off x="627018" y="2342243"/>
            <a:ext cx="3352700" cy="4045494"/>
          </a:xfrm>
        </p:spPr>
        <p:txBody>
          <a:bodyPr>
            <a:normAutofit fontScale="77500" lnSpcReduction="20000"/>
          </a:bodyPr>
          <a:lstStyle/>
          <a:p>
            <a:r>
              <a:rPr lang="zh-TW" altLang="en-US" sz="3200" dirty="0" smtClean="0"/>
              <a:t>概念與概念的關聯</a:t>
            </a:r>
            <a:endParaRPr lang="en-US" altLang="zh-TW" sz="3200" dirty="0" smtClean="0"/>
          </a:p>
          <a:p>
            <a:pPr lvl="1"/>
            <a:r>
              <a:rPr lang="zh-TW" altLang="en-US" sz="2800" dirty="0" smtClean="0"/>
              <a:t>組成</a:t>
            </a:r>
            <a:endParaRPr lang="en-US" altLang="zh-TW" sz="2800" dirty="0" smtClean="0"/>
          </a:p>
          <a:p>
            <a:pPr lvl="1"/>
            <a:r>
              <a:rPr lang="zh-TW" altLang="en-US" sz="2800" dirty="0" smtClean="0"/>
              <a:t>影響</a:t>
            </a:r>
            <a:endParaRPr lang="en-US" altLang="zh-TW" sz="2800" dirty="0" smtClean="0"/>
          </a:p>
          <a:p>
            <a:pPr lvl="1"/>
            <a:r>
              <a:rPr lang="zh-TW" altLang="en-US" sz="2800" dirty="0" smtClean="0"/>
              <a:t>改變</a:t>
            </a:r>
            <a:endParaRPr lang="en-US" altLang="zh-TW" sz="2800" dirty="0" smtClean="0"/>
          </a:p>
          <a:p>
            <a:pPr lvl="1"/>
            <a:r>
              <a:rPr lang="zh-TW" altLang="en-US" sz="2800" dirty="0" smtClean="0"/>
              <a:t>包含</a:t>
            </a:r>
            <a:endParaRPr lang="en-US" altLang="zh-TW" sz="2800" dirty="0" smtClean="0"/>
          </a:p>
          <a:p>
            <a:pPr lvl="1"/>
            <a:r>
              <a:rPr lang="zh-TW" altLang="en-US" sz="2800" dirty="0" smtClean="0"/>
              <a:t>發展</a:t>
            </a:r>
            <a:endParaRPr lang="en-US" altLang="zh-TW" sz="2800" dirty="0" smtClean="0"/>
          </a:p>
          <a:p>
            <a:pPr lvl="1"/>
            <a:r>
              <a:rPr lang="zh-TW" altLang="en-US" sz="2800" dirty="0" smtClean="0"/>
              <a:t>依賴</a:t>
            </a:r>
            <a:endParaRPr lang="en-US" altLang="zh-TW" sz="2800" dirty="0" smtClean="0"/>
          </a:p>
          <a:p>
            <a:pPr lvl="1"/>
            <a:r>
              <a:rPr lang="zh-TW" altLang="en-US" sz="2800" dirty="0" smtClean="0"/>
              <a:t>關聯</a:t>
            </a:r>
            <a:endParaRPr lang="en-US" altLang="zh-TW" sz="2800" dirty="0" smtClean="0"/>
          </a:p>
          <a:p>
            <a:pPr lvl="1"/>
            <a:r>
              <a:rPr lang="zh-TW" altLang="en-US" sz="2800" dirty="0" smtClean="0"/>
              <a:t>差異</a:t>
            </a:r>
            <a:endParaRPr lang="en-US" altLang="zh-TW" sz="2800" dirty="0" smtClean="0"/>
          </a:p>
          <a:p>
            <a:pPr lvl="1"/>
            <a:r>
              <a:rPr lang="zh-TW" altLang="en-US" sz="2800" dirty="0" smtClean="0"/>
              <a:t>因</a:t>
            </a:r>
            <a:r>
              <a:rPr lang="zh-TW" altLang="en-US" sz="2800" dirty="0"/>
              <a:t>果</a:t>
            </a:r>
            <a:endParaRPr lang="en-US" altLang="zh-TW" sz="2800" dirty="0" smtClean="0"/>
          </a:p>
          <a:p>
            <a:pPr lvl="1"/>
            <a:endParaRPr lang="en-US" altLang="zh-TW" sz="2800" dirty="0" smtClean="0"/>
          </a:p>
          <a:p>
            <a:pPr lvl="1"/>
            <a:endParaRPr lang="zh-TW" altLang="en-US" sz="2800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>
          <a:xfrm>
            <a:off x="4794070" y="2342243"/>
            <a:ext cx="7223758" cy="4202248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zh-TW" altLang="en-US" sz="2800" dirty="0" smtClean="0"/>
              <a:t>題目發展聚焦在一個或多個核心概念，如</a:t>
            </a:r>
            <a:endParaRPr lang="en-US" altLang="zh-TW" sz="2800" dirty="0" smtClean="0"/>
          </a:p>
          <a:p>
            <a:pPr lvl="1">
              <a:spcBef>
                <a:spcPts val="600"/>
              </a:spcBef>
            </a:pPr>
            <a:r>
              <a:rPr lang="zh-TW" altLang="en-US" sz="2600" u="sng" dirty="0" smtClean="0">
                <a:solidFill>
                  <a:srgbClr val="C00000"/>
                </a:solidFill>
              </a:rPr>
              <a:t>解釋原因</a:t>
            </a:r>
            <a:r>
              <a:rPr lang="zh-TW" altLang="en-US" sz="2600" dirty="0" smtClean="0"/>
              <a:t>：為什麼是</a:t>
            </a:r>
            <a:r>
              <a:rPr lang="en-US" altLang="zh-TW" sz="2600" dirty="0" smtClean="0"/>
              <a:t>(</a:t>
            </a:r>
            <a:r>
              <a:rPr lang="zh-TW" altLang="en-US" sz="2600" dirty="0" smtClean="0"/>
              <a:t>會發生</a:t>
            </a:r>
            <a:r>
              <a:rPr lang="en-US" altLang="zh-TW" sz="2600" dirty="0" smtClean="0"/>
              <a:t>)(</a:t>
            </a:r>
            <a:r>
              <a:rPr lang="zh-TW" altLang="en-US" sz="2600" dirty="0" smtClean="0"/>
              <a:t>形成</a:t>
            </a:r>
            <a:r>
              <a:rPr lang="en-US" altLang="zh-TW" sz="2600" dirty="0" smtClean="0"/>
              <a:t>)…</a:t>
            </a:r>
          </a:p>
          <a:p>
            <a:pPr lvl="1">
              <a:spcBef>
                <a:spcPts val="600"/>
              </a:spcBef>
            </a:pPr>
            <a:r>
              <a:rPr lang="zh-TW" altLang="en-US" sz="2600" u="sng" dirty="0" smtClean="0">
                <a:solidFill>
                  <a:srgbClr val="C00000"/>
                </a:solidFill>
              </a:rPr>
              <a:t>找出事件的關鍵細節</a:t>
            </a:r>
            <a:r>
              <a:rPr lang="zh-TW" altLang="en-US" sz="2600" dirty="0" smtClean="0"/>
              <a:t>：是什麼讓這事件</a:t>
            </a:r>
            <a:r>
              <a:rPr lang="en-US" altLang="zh-TW" sz="2600" dirty="0" smtClean="0"/>
              <a:t>..</a:t>
            </a:r>
          </a:p>
          <a:p>
            <a:pPr lvl="1">
              <a:spcBef>
                <a:spcPts val="600"/>
              </a:spcBef>
            </a:pPr>
            <a:r>
              <a:rPr lang="zh-TW" altLang="en-US" sz="2600" u="sng" dirty="0" smtClean="0">
                <a:solidFill>
                  <a:srgbClr val="C00000"/>
                </a:solidFill>
              </a:rPr>
              <a:t>比較差異</a:t>
            </a:r>
            <a:r>
              <a:rPr lang="zh-TW" altLang="en-US" sz="2600" dirty="0" smtClean="0"/>
              <a:t>：這些有何異同</a:t>
            </a:r>
            <a:r>
              <a:rPr lang="en-US" altLang="zh-TW" sz="2600" dirty="0" smtClean="0"/>
              <a:t>…</a:t>
            </a:r>
            <a:endParaRPr lang="en-US" altLang="zh-TW" sz="2600" dirty="0"/>
          </a:p>
          <a:p>
            <a:pPr lvl="1">
              <a:spcBef>
                <a:spcPts val="600"/>
              </a:spcBef>
            </a:pPr>
            <a:r>
              <a:rPr lang="en-US" altLang="zh-TW" sz="2600" u="sng" dirty="0" smtClean="0">
                <a:solidFill>
                  <a:srgbClr val="C00000"/>
                </a:solidFill>
              </a:rPr>
              <a:t>(</a:t>
            </a:r>
            <a:r>
              <a:rPr lang="zh-TW" altLang="en-US" sz="2600" u="sng" dirty="0" smtClean="0">
                <a:solidFill>
                  <a:srgbClr val="C00000"/>
                </a:solidFill>
              </a:rPr>
              <a:t>如何</a:t>
            </a:r>
            <a:r>
              <a:rPr lang="en-US" altLang="zh-TW" sz="2600" u="sng" dirty="0" smtClean="0">
                <a:solidFill>
                  <a:srgbClr val="C00000"/>
                </a:solidFill>
              </a:rPr>
              <a:t>)</a:t>
            </a:r>
            <a:r>
              <a:rPr lang="zh-TW" altLang="en-US" sz="2600" u="sng" dirty="0" smtClean="0">
                <a:solidFill>
                  <a:srgbClr val="C00000"/>
                </a:solidFill>
              </a:rPr>
              <a:t>改變部分細節去推論、預測</a:t>
            </a:r>
            <a:r>
              <a:rPr lang="zh-TW" altLang="en-US" sz="2600" dirty="0" smtClean="0"/>
              <a:t>：如果</a:t>
            </a:r>
            <a:r>
              <a:rPr lang="en-US" altLang="zh-TW" sz="2600" dirty="0" smtClean="0"/>
              <a:t>…</a:t>
            </a:r>
            <a:r>
              <a:rPr lang="zh-TW" altLang="en-US" sz="2600" dirty="0" smtClean="0"/>
              <a:t>又變成</a:t>
            </a:r>
            <a:r>
              <a:rPr lang="en-US" altLang="zh-TW" sz="2600" dirty="0" smtClean="0"/>
              <a:t>…</a:t>
            </a:r>
          </a:p>
          <a:p>
            <a:pPr lvl="1">
              <a:spcBef>
                <a:spcPts val="600"/>
              </a:spcBef>
            </a:pPr>
            <a:r>
              <a:rPr lang="zh-TW" altLang="en-US" sz="2600" u="sng" dirty="0" smtClean="0">
                <a:solidFill>
                  <a:srgbClr val="C00000"/>
                </a:solidFill>
              </a:rPr>
              <a:t>綜合形成什麼</a:t>
            </a:r>
            <a:r>
              <a:rPr lang="zh-TW" altLang="en-US" sz="2600" dirty="0" smtClean="0"/>
              <a:t>：</a:t>
            </a:r>
            <a:r>
              <a:rPr lang="en-US" altLang="zh-TW" sz="2600" dirty="0" smtClean="0"/>
              <a:t>…</a:t>
            </a:r>
            <a:r>
              <a:rPr lang="zh-TW" altLang="en-US" sz="2600" dirty="0" smtClean="0"/>
              <a:t>會產生</a:t>
            </a:r>
            <a:r>
              <a:rPr lang="en-US" altLang="zh-TW" sz="2600" dirty="0" smtClean="0"/>
              <a:t>…</a:t>
            </a:r>
          </a:p>
          <a:p>
            <a:pPr lvl="1">
              <a:spcBef>
                <a:spcPts val="600"/>
              </a:spcBef>
            </a:pPr>
            <a:r>
              <a:rPr lang="zh-TW" altLang="en-US" sz="2600" u="sng" dirty="0" smtClean="0">
                <a:solidFill>
                  <a:srgbClr val="C00000"/>
                </a:solidFill>
              </a:rPr>
              <a:t>提出策略與評估策略</a:t>
            </a:r>
            <a:r>
              <a:rPr lang="zh-TW" altLang="en-US" sz="2600" dirty="0" smtClean="0"/>
              <a:t>：方法？為什麼有用？</a:t>
            </a:r>
            <a:endParaRPr lang="zh-TW" altLang="en-US" sz="2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向左箭號圖說文字 2"/>
          <p:cNvSpPr/>
          <p:nvPr/>
        </p:nvSpPr>
        <p:spPr>
          <a:xfrm>
            <a:off x="2701636" y="3693967"/>
            <a:ext cx="2331425" cy="1517073"/>
          </a:xfrm>
          <a:prstGeom prst="leftArrowCallout">
            <a:avLst>
              <a:gd name="adj1" fmla="val 27740"/>
              <a:gd name="adj2" fmla="val 30479"/>
              <a:gd name="adj3" fmla="val 40068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用兩個或以上的概念發展成一句話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右大括弧 6"/>
          <p:cNvSpPr/>
          <p:nvPr/>
        </p:nvSpPr>
        <p:spPr>
          <a:xfrm>
            <a:off x="2150918" y="2940627"/>
            <a:ext cx="384464" cy="3293918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140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154954" y="973668"/>
            <a:ext cx="10209732" cy="706964"/>
          </a:xfrm>
        </p:spPr>
        <p:txBody>
          <a:bodyPr/>
          <a:lstStyle/>
          <a:p>
            <a:r>
              <a:rPr lang="zh-TW" alt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理念</a:t>
            </a:r>
            <a:r>
              <a:rPr lang="zh-TW" alt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zh-TW" altLang="en-US" dirty="0"/>
              <a:t>十二年國教課綱「核心素養」之重要性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600891" y="2358571"/>
            <a:ext cx="11494127" cy="395078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zh-TW" altLang="en-US" sz="3200" u="sng" dirty="0" smtClean="0">
                <a:solidFill>
                  <a:srgbClr val="C00000"/>
                </a:solidFill>
              </a:rPr>
              <a:t>核心素養</a:t>
            </a:r>
            <a:r>
              <a:rPr lang="zh-TW" altLang="en-US" sz="3200" dirty="0" smtClean="0"/>
              <a:t>會應用在什麼地方？</a:t>
            </a:r>
            <a:endParaRPr lang="en-US" altLang="zh-TW" sz="3200" dirty="0" smtClean="0"/>
          </a:p>
          <a:p>
            <a:pPr lvl="1">
              <a:spcBef>
                <a:spcPts val="600"/>
              </a:spcBef>
            </a:pPr>
            <a:r>
              <a:rPr lang="zh-TW" altLang="en-US" sz="2800" dirty="0" smtClean="0"/>
              <a:t>未來工作，能否被淘汰？自動</a:t>
            </a:r>
            <a:r>
              <a:rPr lang="zh-TW" altLang="en-US" sz="2800" dirty="0"/>
              <a:t>駕駛？</a:t>
            </a:r>
            <a:endParaRPr lang="en-US" altLang="zh-TW" sz="2800" dirty="0" smtClean="0"/>
          </a:p>
          <a:p>
            <a:pPr lvl="1">
              <a:spcBef>
                <a:spcPts val="600"/>
              </a:spcBef>
            </a:pPr>
            <a:r>
              <a:rPr lang="zh-TW" altLang="en-US" sz="2800" dirty="0"/>
              <a:t>遇到現象，能不能判斷？購買房屋？</a:t>
            </a:r>
            <a:endParaRPr lang="en-US" altLang="zh-TW" sz="2800" dirty="0"/>
          </a:p>
          <a:p>
            <a:pPr lvl="1">
              <a:spcBef>
                <a:spcPts val="600"/>
              </a:spcBef>
            </a:pPr>
            <a:r>
              <a:rPr lang="zh-TW" altLang="en-US" sz="2800" dirty="0" smtClean="0"/>
              <a:t>面對問題，能不能解決？處理車禍？</a:t>
            </a:r>
            <a:endParaRPr lang="en-US" altLang="zh-TW" sz="2800" dirty="0" smtClean="0"/>
          </a:p>
          <a:p>
            <a:pPr>
              <a:spcBef>
                <a:spcPts val="600"/>
              </a:spcBef>
            </a:pPr>
            <a:r>
              <a:rPr lang="zh-TW" altLang="en-US" sz="3200" u="sng" dirty="0">
                <a:solidFill>
                  <a:srgbClr val="C00000"/>
                </a:solidFill>
              </a:rPr>
              <a:t>核心</a:t>
            </a:r>
            <a:r>
              <a:rPr lang="zh-TW" altLang="en-US" sz="3200" u="sng" dirty="0" smtClean="0">
                <a:solidFill>
                  <a:srgbClr val="C00000"/>
                </a:solidFill>
              </a:rPr>
              <a:t>素養：</a:t>
            </a:r>
            <a:r>
              <a:rPr lang="zh-TW" altLang="en-US" sz="3200" dirty="0" smtClean="0"/>
              <a:t>遇到情境，自然地、習慣地，應用所學知識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形成</a:t>
            </a:r>
            <a:r>
              <a:rPr lang="zh-TW" altLang="en-US" sz="3200" dirty="0" smtClean="0">
                <a:solidFill>
                  <a:srgbClr val="C00000"/>
                </a:solidFill>
              </a:rPr>
              <a:t>策略</a:t>
            </a:r>
            <a:r>
              <a:rPr lang="en-US" altLang="zh-TW" sz="3200" dirty="0" smtClean="0"/>
              <a:t>)</a:t>
            </a:r>
            <a:r>
              <a:rPr lang="zh-TW" altLang="en-US" sz="3200" dirty="0" smtClean="0"/>
              <a:t>，面對與解決問題</a:t>
            </a:r>
            <a:endParaRPr lang="en-US" altLang="zh-TW" sz="3200" dirty="0" smtClean="0"/>
          </a:p>
          <a:p>
            <a:pPr>
              <a:spcBef>
                <a:spcPts val="600"/>
              </a:spcBef>
            </a:pPr>
            <a:r>
              <a:rPr lang="zh-TW" altLang="en-US" sz="3200" dirty="0"/>
              <a:t>素養無法直接教導，要在任務中，以所學習的策略完成任務</a:t>
            </a:r>
            <a:r>
              <a:rPr lang="zh-TW" altLang="en-US" sz="3200" dirty="0" smtClean="0"/>
              <a:t>。</a:t>
            </a:r>
            <a:endParaRPr lang="en-US" altLang="zh-TW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64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4954" y="973667"/>
            <a:ext cx="9391819" cy="865523"/>
          </a:xfrm>
        </p:spPr>
        <p:txBody>
          <a:bodyPr/>
          <a:lstStyle/>
          <a:p>
            <a:r>
              <a:rPr lang="zh-TW" altLang="en-US" sz="3200" dirty="0" smtClean="0">
                <a:solidFill>
                  <a:schemeClr val="bg1"/>
                </a:solidFill>
              </a:rPr>
              <a:t>發展</a:t>
            </a:r>
            <a:r>
              <a:rPr lang="zh-TW" altLang="en-US" sz="3200" dirty="0">
                <a:solidFill>
                  <a:schemeClr val="bg1"/>
                </a:solidFill>
              </a:rPr>
              <a:t>情境任務與</a:t>
            </a:r>
            <a:r>
              <a:rPr lang="zh-TW" altLang="en-US" sz="3200" dirty="0" smtClean="0">
                <a:solidFill>
                  <a:schemeClr val="bg1"/>
                </a:solidFill>
              </a:rPr>
              <a:t>問題</a:t>
            </a:r>
            <a:r>
              <a:rPr lang="en-US" altLang="zh-TW" sz="3200" dirty="0" smtClean="0">
                <a:solidFill>
                  <a:schemeClr val="bg1"/>
                </a:solidFill>
              </a:rPr>
              <a:t>(</a:t>
            </a:r>
            <a:r>
              <a:rPr lang="zh-TW" altLang="en-US" sz="3200" dirty="0">
                <a:solidFill>
                  <a:schemeClr val="bg1"/>
                </a:solidFill>
              </a:rPr>
              <a:t>讓學生習慣地學以致用</a:t>
            </a:r>
            <a:r>
              <a:rPr lang="en-US" altLang="zh-TW" sz="3200" dirty="0">
                <a:solidFill>
                  <a:schemeClr val="bg1"/>
                </a:solidFill>
              </a:rPr>
              <a:t>)</a:t>
            </a:r>
            <a:r>
              <a:rPr lang="en-US" altLang="zh-TW" sz="3200" dirty="0">
                <a:solidFill>
                  <a:srgbClr val="C00000"/>
                </a:solidFill>
              </a:rPr>
              <a:t/>
            </a:r>
            <a:br>
              <a:rPr lang="en-US" altLang="zh-TW" sz="3200" dirty="0">
                <a:solidFill>
                  <a:srgbClr val="C00000"/>
                </a:solidFill>
              </a:rPr>
            </a:br>
            <a:r>
              <a:rPr lang="zh-TW" altLang="en-US" sz="3200" dirty="0" smtClean="0">
                <a:solidFill>
                  <a:srgbClr val="C00000"/>
                </a:solidFill>
              </a:rPr>
              <a:t>  </a:t>
            </a:r>
            <a:r>
              <a:rPr lang="zh-TW" altLang="en-US" sz="3200" dirty="0" smtClean="0">
                <a:solidFill>
                  <a:srgbClr val="FFFF00"/>
                </a:solidFill>
              </a:rPr>
              <a:t>情境任務的編擬</a:t>
            </a:r>
            <a:endParaRPr lang="zh-TW" altLang="en-US" sz="3200" dirty="0">
              <a:solidFill>
                <a:srgbClr val="FFFF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3517" y="2507806"/>
            <a:ext cx="8703492" cy="4073747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生活經驗、替代經驗</a:t>
            </a:r>
            <a:endParaRPr lang="en-US" altLang="zh-TW" sz="2800" dirty="0"/>
          </a:p>
          <a:p>
            <a:r>
              <a:rPr lang="zh-TW" altLang="en-US" sz="2800" dirty="0" smtClean="0"/>
              <a:t>事件</a:t>
            </a:r>
            <a:r>
              <a:rPr lang="en-US" altLang="zh-TW" sz="2800" dirty="0" smtClean="0"/>
              <a:t>(</a:t>
            </a:r>
            <a:r>
              <a:rPr lang="zh-TW" altLang="en-US" sz="2800" dirty="0" smtClean="0"/>
              <a:t>要遇到什麼問題困難</a:t>
            </a:r>
            <a:r>
              <a:rPr lang="en-US" altLang="zh-TW" sz="2800" dirty="0" smtClean="0"/>
              <a:t>)</a:t>
            </a:r>
            <a:r>
              <a:rPr lang="zh-TW" altLang="en-US" sz="2800" dirty="0" smtClean="0"/>
              <a:t>、任務</a:t>
            </a:r>
            <a:r>
              <a:rPr lang="en-US" altLang="zh-TW" sz="2800" dirty="0" smtClean="0"/>
              <a:t>(</a:t>
            </a:r>
            <a:r>
              <a:rPr lang="zh-TW" altLang="en-US" sz="2800" dirty="0" smtClean="0"/>
              <a:t>要完成什麼事</a:t>
            </a:r>
            <a:r>
              <a:rPr lang="en-US" altLang="zh-TW" sz="2800" dirty="0" smtClean="0"/>
              <a:t>)</a:t>
            </a:r>
            <a:endParaRPr lang="en-US" altLang="zh-TW" sz="2800" dirty="0"/>
          </a:p>
          <a:p>
            <a:pPr lvl="1"/>
            <a:r>
              <a:rPr lang="zh-TW" altLang="en-US" sz="2400" dirty="0" smtClean="0"/>
              <a:t>人物</a:t>
            </a:r>
            <a:endParaRPr lang="en-US" altLang="zh-TW" sz="2400" dirty="0"/>
          </a:p>
          <a:p>
            <a:pPr lvl="1"/>
            <a:r>
              <a:rPr lang="zh-TW" altLang="en-US" sz="2400" dirty="0" smtClean="0"/>
              <a:t>故事情節</a:t>
            </a:r>
            <a:r>
              <a:rPr lang="en-US" altLang="zh-TW" sz="2400" dirty="0" smtClean="0"/>
              <a:t>(</a:t>
            </a:r>
            <a:r>
              <a:rPr lang="zh-TW" altLang="en-US" sz="2400" u="sng" dirty="0" smtClean="0">
                <a:solidFill>
                  <a:srgbClr val="C00000"/>
                </a:solidFill>
              </a:rPr>
              <a:t>每個情節即是基礎知識的轉譯</a:t>
            </a:r>
            <a:r>
              <a:rPr lang="zh-TW" altLang="en-US" sz="2400" dirty="0" smtClean="0">
                <a:solidFill>
                  <a:srgbClr val="C00000"/>
                </a:solidFill>
              </a:rPr>
              <a:t>，可</a:t>
            </a:r>
            <a:r>
              <a:rPr lang="en-US" altLang="zh-TW" sz="2400" dirty="0" smtClean="0">
                <a:solidFill>
                  <a:srgbClr val="C00000"/>
                </a:solidFill>
              </a:rPr>
              <a:t/>
            </a:r>
            <a:br>
              <a:rPr lang="en-US" altLang="zh-TW" sz="2400" dirty="0" smtClean="0">
                <a:solidFill>
                  <a:srgbClr val="C00000"/>
                </a:solidFill>
              </a:rPr>
            </a:br>
            <a:r>
              <a:rPr lang="zh-TW" altLang="en-US" sz="2400" dirty="0" smtClean="0">
                <a:solidFill>
                  <a:srgbClr val="C00000"/>
                </a:solidFill>
              </a:rPr>
              <a:t>加入其他已學過的內容</a:t>
            </a:r>
            <a:r>
              <a:rPr lang="en-US" altLang="zh-TW" sz="2400" dirty="0" smtClean="0"/>
              <a:t>)</a:t>
            </a:r>
          </a:p>
          <a:p>
            <a:pPr lvl="2"/>
            <a:r>
              <a:rPr lang="zh-TW" altLang="en-US" sz="2200" dirty="0" smtClean="0"/>
              <a:t>開始、過程、結果</a:t>
            </a:r>
            <a:endParaRPr lang="en-US" altLang="zh-TW" sz="2200" dirty="0" smtClean="0"/>
          </a:p>
          <a:p>
            <a:pPr lvl="2"/>
            <a:r>
              <a:rPr lang="zh-TW" altLang="en-US" sz="2200" dirty="0" smtClean="0"/>
              <a:t>依時間序、依內容</a:t>
            </a:r>
            <a:endParaRPr lang="en-US" altLang="zh-TW" sz="2200" dirty="0" smtClean="0"/>
          </a:p>
          <a:p>
            <a:pPr lvl="1"/>
            <a:r>
              <a:rPr lang="zh-TW" altLang="en-US" sz="2400" dirty="0" smtClean="0"/>
              <a:t>未知什麼</a:t>
            </a:r>
            <a:r>
              <a:rPr lang="en-US" altLang="zh-TW" sz="2400" dirty="0" smtClean="0"/>
              <a:t>(</a:t>
            </a:r>
            <a:r>
              <a:rPr lang="zh-TW" altLang="en-US" sz="2400" dirty="0" smtClean="0">
                <a:solidFill>
                  <a:srgbClr val="C00000"/>
                </a:solidFill>
              </a:rPr>
              <a:t>任務或問題、基礎知識的應用</a:t>
            </a:r>
            <a:r>
              <a:rPr lang="en-US" altLang="zh-TW" sz="2400" dirty="0" smtClean="0"/>
              <a:t>)</a:t>
            </a:r>
            <a:endParaRPr lang="zh-TW" altLang="en-US" sz="2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026" name="Picture 2" descr="ãæå¢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9899" y="3946968"/>
            <a:ext cx="4702101" cy="2825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0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979714" y="973345"/>
            <a:ext cx="10498678" cy="953268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發展情境任務與問題</a:t>
            </a:r>
            <a:r>
              <a:rPr lang="en-US" altLang="zh-TW" dirty="0" smtClean="0">
                <a:solidFill>
                  <a:schemeClr val="bg1"/>
                </a:solidFill>
              </a:rPr>
              <a:t>(</a:t>
            </a:r>
            <a:r>
              <a:rPr lang="zh-TW" altLang="en-US" dirty="0" smtClean="0">
                <a:solidFill>
                  <a:schemeClr val="bg1"/>
                </a:solidFill>
              </a:rPr>
              <a:t>讓學生習慣地</a:t>
            </a:r>
            <a:r>
              <a:rPr lang="zh-TW" alt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學以致用</a:t>
            </a:r>
            <a:r>
              <a:rPr lang="en-US" altLang="zh-TW" dirty="0" smtClean="0">
                <a:solidFill>
                  <a:schemeClr val="bg1"/>
                </a:solidFill>
              </a:rPr>
              <a:t>)</a:t>
            </a:r>
            <a:r>
              <a:rPr lang="en-US" altLang="zh-TW" sz="4000" dirty="0">
                <a:solidFill>
                  <a:srgbClr val="C00000"/>
                </a:solidFill>
              </a:rPr>
              <a:t/>
            </a:r>
            <a:br>
              <a:rPr lang="en-US" altLang="zh-TW" sz="4000" dirty="0">
                <a:solidFill>
                  <a:srgbClr val="C00000"/>
                </a:solidFill>
              </a:rPr>
            </a:br>
            <a:r>
              <a:rPr lang="zh-TW" altLang="en-US" sz="4000" dirty="0" smtClean="0">
                <a:solidFill>
                  <a:srgbClr val="C00000"/>
                </a:solidFill>
              </a:rPr>
              <a:t>  </a:t>
            </a:r>
            <a:r>
              <a:rPr lang="zh-TW" altLang="en-US" dirty="0" smtClean="0"/>
              <a:t>素養任務的實例</a:t>
            </a:r>
            <a:r>
              <a:rPr lang="en-US" altLang="zh-TW" dirty="0" smtClean="0"/>
              <a:t>(</a:t>
            </a:r>
            <a:r>
              <a:rPr lang="zh-TW" altLang="en-US" dirty="0" smtClean="0"/>
              <a:t>單一策略性知識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979714" y="2603499"/>
            <a:ext cx="10211025" cy="3940991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知道光影的大小是隨著物體距離而改變</a:t>
            </a:r>
            <a:endParaRPr lang="en-US" altLang="zh-TW" sz="3600" dirty="0" smtClean="0"/>
          </a:p>
          <a:p>
            <a:endParaRPr lang="en-US" altLang="zh-TW" sz="3600" dirty="0"/>
          </a:p>
          <a:p>
            <a:endParaRPr lang="en-US" altLang="zh-TW" sz="3600" dirty="0" smtClean="0"/>
          </a:p>
          <a:p>
            <a:r>
              <a:rPr lang="zh-TW" altLang="en-US" sz="3600" dirty="0" smtClean="0"/>
              <a:t>我們學校要做牆壁布置，我們需要畫出南投縣地圖，但是我們不知道怎麼畫那麼大的地圖，但我們有小地圖，該怎麼辦？</a:t>
            </a:r>
            <a:endParaRPr lang="zh-TW" altLang="en-US" sz="36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8" name="向下箭號 7"/>
          <p:cNvSpPr/>
          <p:nvPr/>
        </p:nvSpPr>
        <p:spPr>
          <a:xfrm>
            <a:off x="3683727" y="3605349"/>
            <a:ext cx="3331029" cy="7837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819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0489" y="942495"/>
            <a:ext cx="10420249" cy="706964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發展</a:t>
            </a:r>
            <a:r>
              <a:rPr lang="zh-TW" altLang="en-US" dirty="0">
                <a:solidFill>
                  <a:schemeClr val="bg1"/>
                </a:solidFill>
              </a:rPr>
              <a:t>情境任務與問題</a:t>
            </a:r>
            <a:r>
              <a:rPr lang="en-US" altLang="zh-TW" dirty="0">
                <a:solidFill>
                  <a:schemeClr val="bg1"/>
                </a:solidFill>
              </a:rPr>
              <a:t>(</a:t>
            </a:r>
            <a:r>
              <a:rPr lang="zh-TW" altLang="en-US" dirty="0">
                <a:solidFill>
                  <a:schemeClr val="bg1"/>
                </a:solidFill>
              </a:rPr>
              <a:t>讓學生習慣地學以致用</a:t>
            </a:r>
            <a:r>
              <a:rPr lang="en-US" altLang="zh-TW" dirty="0">
                <a:solidFill>
                  <a:schemeClr val="bg1"/>
                </a:solidFill>
              </a:rPr>
              <a:t>)</a:t>
            </a:r>
            <a:r>
              <a:rPr lang="en-US" altLang="zh-TW" dirty="0">
                <a:solidFill>
                  <a:srgbClr val="C00000"/>
                </a:solidFill>
              </a:rPr>
              <a:t/>
            </a:r>
            <a:br>
              <a:rPr lang="en-US" altLang="zh-TW" dirty="0">
                <a:solidFill>
                  <a:srgbClr val="C00000"/>
                </a:solidFill>
              </a:rPr>
            </a:br>
            <a:r>
              <a:rPr lang="zh-TW" altLang="en-US" dirty="0" smtClean="0">
                <a:solidFill>
                  <a:srgbClr val="C00000"/>
                </a:solidFill>
              </a:rPr>
              <a:t>  </a:t>
            </a:r>
            <a:r>
              <a:rPr lang="zh-TW" altLang="en-US" dirty="0" smtClean="0"/>
              <a:t>素養</a:t>
            </a:r>
            <a:r>
              <a:rPr lang="zh-TW" altLang="en-US" dirty="0"/>
              <a:t>任務的實例</a:t>
            </a:r>
            <a:r>
              <a:rPr lang="en-US" altLang="zh-TW" dirty="0" smtClean="0"/>
              <a:t>(</a:t>
            </a:r>
            <a:r>
              <a:rPr lang="zh-TW" altLang="en-US" dirty="0" smtClean="0"/>
              <a:t>多元策略</a:t>
            </a:r>
            <a:r>
              <a:rPr lang="zh-TW" altLang="en-US" dirty="0"/>
              <a:t>性知識</a:t>
            </a:r>
            <a:r>
              <a:rPr lang="en-US" altLang="zh-TW" dirty="0"/>
              <a:t>)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0327" y="2168434"/>
            <a:ext cx="11357264" cy="4480560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300"/>
              </a:spcBef>
              <a:buFont typeface="Wingdings" panose="05000000000000000000" pitchFamily="2" charset="2"/>
              <a:buChar char="l"/>
            </a:pPr>
            <a:r>
              <a:rPr lang="zh-TW" altLang="en-US" sz="3200" dirty="0" smtClean="0"/>
              <a:t>編擬任務包含應用知識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學習內容</a:t>
            </a:r>
            <a:r>
              <a:rPr lang="en-US" altLang="zh-TW" sz="3200" dirty="0" smtClean="0"/>
              <a:t>)</a:t>
            </a:r>
            <a:r>
              <a:rPr lang="zh-TW" altLang="en-US" sz="3200" dirty="0" smtClean="0"/>
              <a:t>與技能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學習表現</a:t>
            </a:r>
            <a:r>
              <a:rPr lang="en-US" altLang="zh-TW" sz="3200" dirty="0" smtClean="0"/>
              <a:t>)</a:t>
            </a:r>
          </a:p>
          <a:p>
            <a:pPr marL="514350" indent="-514350">
              <a:spcBef>
                <a:spcPts val="300"/>
              </a:spcBef>
              <a:buFont typeface="Wingdings" panose="05000000000000000000" pitchFamily="2" charset="2"/>
              <a:buChar char="l"/>
            </a:pPr>
            <a:r>
              <a:rPr lang="zh-TW" altLang="en-US" sz="3200" dirty="0" smtClean="0"/>
              <a:t>解決問題導向式的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分段式</a:t>
            </a:r>
            <a:r>
              <a:rPr lang="en-US" altLang="zh-TW" sz="3200" dirty="0" smtClean="0"/>
              <a:t>)</a:t>
            </a:r>
            <a:r>
              <a:rPr lang="zh-TW" altLang="en-US" sz="3200" dirty="0" smtClean="0"/>
              <a:t>任務、貼近真實情境</a:t>
            </a:r>
            <a:endParaRPr lang="en-US" altLang="zh-TW" sz="3200" dirty="0" smtClean="0"/>
          </a:p>
          <a:p>
            <a:r>
              <a:rPr lang="zh-TW" altLang="en-US" sz="2800" dirty="0"/>
              <a:t>我們家住在高雄火車站旁邊，爸爸於中秋節前一晚要到國家圖書館開會，會議上午十點開始、下午四點結束，結束後爸爸要到板橋叔叔家吃晚餐，叔叔家就在板橋林家花園旁邊，我希望爸爸能在晚上</a:t>
            </a:r>
            <a:r>
              <a:rPr lang="en-US" altLang="zh-TW" sz="2800" dirty="0"/>
              <a:t>11</a:t>
            </a:r>
            <a:r>
              <a:rPr lang="zh-TW" altLang="en-US" sz="2800" dirty="0"/>
              <a:t>點回到家。請幫爸爸規劃出差行程</a:t>
            </a:r>
            <a:r>
              <a:rPr lang="zh-TW" altLang="en-US" sz="2800" dirty="0" smtClean="0"/>
              <a:t>。</a:t>
            </a:r>
            <a:endParaRPr lang="en-US" altLang="zh-TW" sz="32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5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以評分標準表</a:t>
            </a:r>
            <a:r>
              <a:rPr lang="en-US" altLang="zh-TW" dirty="0" smtClean="0"/>
              <a:t>(Rubric)</a:t>
            </a:r>
            <a:r>
              <a:rPr lang="zh-TW" altLang="en-US" dirty="0" smtClean="0"/>
              <a:t>評量情境任務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/>
              <a:t>適用時機：表現評量</a:t>
            </a:r>
            <a:r>
              <a:rPr lang="en-US" altLang="zh-TW" sz="2800" dirty="0" smtClean="0"/>
              <a:t>(</a:t>
            </a:r>
            <a:r>
              <a:rPr lang="zh-TW" altLang="en-US" sz="2800" dirty="0" smtClean="0"/>
              <a:t>發表、表演</a:t>
            </a:r>
            <a:r>
              <a:rPr lang="en-US" altLang="zh-TW" sz="2800" dirty="0" smtClean="0"/>
              <a:t>)</a:t>
            </a:r>
            <a:r>
              <a:rPr lang="zh-TW" altLang="en-US" sz="2800" dirty="0" smtClean="0"/>
              <a:t>、作業報告</a:t>
            </a:r>
            <a:r>
              <a:rPr lang="en-US" altLang="zh-TW" sz="2800" dirty="0" smtClean="0"/>
              <a:t>(</a:t>
            </a:r>
            <a:r>
              <a:rPr lang="zh-TW" altLang="en-US" sz="2800" dirty="0" smtClean="0"/>
              <a:t>圖畫、文本</a:t>
            </a:r>
            <a:r>
              <a:rPr lang="en-US" altLang="zh-TW" sz="2800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2800" dirty="0" smtClean="0"/>
              <a:t>列出向度：例如：內容準確、內容豐富、</a:t>
            </a:r>
            <a:r>
              <a:rPr lang="en-US" altLang="zh-TW" sz="2800" dirty="0" smtClean="0"/>
              <a:t>…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2800" dirty="0" smtClean="0"/>
              <a:t>寫出每個向度最完美完整的標準：</a:t>
            </a:r>
            <a:r>
              <a:rPr lang="en-US" altLang="zh-TW" sz="2800" dirty="0" smtClean="0"/>
              <a:t>5</a:t>
            </a:r>
            <a:r>
              <a:rPr lang="zh-TW" altLang="en-US" sz="2800" dirty="0" smtClean="0"/>
              <a:t>分</a:t>
            </a:r>
            <a:endParaRPr lang="en-US" altLang="zh-TW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zh-TW" altLang="en-US" sz="2800" dirty="0" smtClean="0"/>
              <a:t>寫出</a:t>
            </a:r>
            <a:r>
              <a:rPr lang="en-US" altLang="zh-TW" sz="2800" dirty="0" smtClean="0"/>
              <a:t>80</a:t>
            </a:r>
            <a:r>
              <a:rPr lang="zh-TW" altLang="en-US" sz="2800" dirty="0" smtClean="0"/>
              <a:t>％完整的標準：</a:t>
            </a:r>
            <a:r>
              <a:rPr lang="en-US" altLang="zh-TW" sz="2800" dirty="0" smtClean="0"/>
              <a:t>4</a:t>
            </a:r>
            <a:r>
              <a:rPr lang="zh-TW" altLang="en-US" sz="2800" dirty="0" smtClean="0"/>
              <a:t>分</a:t>
            </a:r>
            <a:endParaRPr lang="en-US" altLang="zh-TW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zh-TW" altLang="en-US" sz="2800" dirty="0" smtClean="0"/>
              <a:t>以此類推，可將各級標準先給學生看</a:t>
            </a:r>
            <a:endParaRPr lang="zh-TW" altLang="en-US" sz="28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03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表現任務評分標準表</a:t>
            </a:r>
            <a:r>
              <a:rPr lang="en-US" altLang="zh-TW" dirty="0" smtClean="0"/>
              <a:t>(Rubric)</a:t>
            </a:r>
            <a:endParaRPr lang="zh-TW" altLang="en-US" dirty="0"/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  <p:extLst/>
          </p:nvPr>
        </p:nvGraphicFramePr>
        <p:xfrm>
          <a:off x="457548" y="2409346"/>
          <a:ext cx="11161715" cy="3953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3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975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312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0052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8416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向度、級分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內容準確性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內容豐富性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內容</a:t>
                      </a: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…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177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能完全正確地寫出</a:t>
                      </a: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或指出、畫出</a:t>
                      </a: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)…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表現內容包含</a:t>
                      </a: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ABCDE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等完整五項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903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…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大部分正確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表現內容包含</a:t>
                      </a: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ABCDE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其中四項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058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…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一半正確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表現內容包含</a:t>
                      </a: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ABCDE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其中三項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578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…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少部分正確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…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578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…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完全不正確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…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92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760100" y="1645227"/>
            <a:ext cx="2835155" cy="1600200"/>
          </a:xfrm>
        </p:spPr>
        <p:txBody>
          <a:bodyPr/>
          <a:lstStyle/>
          <a:p>
            <a:r>
              <a:rPr lang="zh-TW" altLang="en-US" sz="2800" dirty="0" smtClean="0"/>
              <a:t>我的師資生教學實習評分標準</a:t>
            </a:r>
            <a:r>
              <a:rPr lang="zh-TW" altLang="en-US" sz="2800" dirty="0"/>
              <a:t>表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062" y="430190"/>
            <a:ext cx="7964388" cy="594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2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5410" y="644236"/>
            <a:ext cx="2514599" cy="1036396"/>
          </a:xfrm>
        </p:spPr>
        <p:txBody>
          <a:bodyPr/>
          <a:lstStyle/>
          <a:p>
            <a:r>
              <a:rPr lang="zh-TW" altLang="en-US" dirty="0" smtClean="0"/>
              <a:t>自己備課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(</a:t>
            </a:r>
            <a:r>
              <a:rPr lang="zh-TW" altLang="en-US" dirty="0" smtClean="0"/>
              <a:t>學習表現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713" y="831273"/>
            <a:ext cx="8330306" cy="580097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709554" y="3865884"/>
            <a:ext cx="4738254" cy="2766361"/>
          </a:xfrm>
          <a:prstGeom prst="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987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Bef>
                <a:spcPts val="600"/>
              </a:spcBef>
            </a:pPr>
            <a:r>
              <a:rPr lang="zh-TW" altLang="en-US" sz="5400" dirty="0">
                <a:solidFill>
                  <a:schemeClr val="bg1"/>
                </a:solidFill>
              </a:rPr>
              <a:t>共同備課，備什麼？ </a:t>
            </a:r>
            <a:r>
              <a:rPr lang="en-US" altLang="zh-TW" sz="9600" dirty="0">
                <a:solidFill>
                  <a:schemeClr val="bg1"/>
                </a:solidFill>
              </a:rPr>
              <a:t/>
            </a:r>
            <a:br>
              <a:rPr lang="en-US" altLang="zh-TW" sz="9600" dirty="0">
                <a:solidFill>
                  <a:schemeClr val="bg1"/>
                </a:solidFill>
              </a:rPr>
            </a:br>
            <a:r>
              <a:rPr lang="en-US" altLang="zh-TW" sz="4800" dirty="0" smtClean="0">
                <a:solidFill>
                  <a:schemeClr val="bg1"/>
                </a:solidFill>
              </a:rPr>
              <a:t>(3.</a:t>
            </a:r>
            <a:r>
              <a:rPr lang="zh-TW" altLang="en-US" sz="4800" dirty="0" smtClean="0">
                <a:solidFill>
                  <a:schemeClr val="bg1"/>
                </a:solidFill>
              </a:rPr>
              <a:t>教學策略</a:t>
            </a:r>
            <a:r>
              <a:rPr lang="en-US" altLang="zh-TW" sz="4800" dirty="0" smtClean="0">
                <a:solidFill>
                  <a:schemeClr val="bg1"/>
                </a:solidFill>
              </a:rPr>
              <a:t>)</a:t>
            </a:r>
            <a:endParaRPr lang="en-US" altLang="zh-TW" sz="4800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2"/>
          </p:nvPr>
        </p:nvSpPr>
        <p:spPr>
          <a:xfrm>
            <a:off x="985137" y="3722913"/>
            <a:ext cx="10536303" cy="1815737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solidFill>
                  <a:srgbClr val="C00000"/>
                </a:solidFill>
              </a:rPr>
              <a:t>促使學生對於「學習內容」有</a:t>
            </a:r>
            <a:r>
              <a:rPr lang="en-US" altLang="zh-TW" sz="3200" dirty="0" smtClean="0">
                <a:solidFill>
                  <a:srgbClr val="C00000"/>
                </a:solidFill>
              </a:rPr>
              <a:t>(</a:t>
            </a:r>
            <a:r>
              <a:rPr lang="zh-TW" altLang="en-US" sz="3200" dirty="0" smtClean="0">
                <a:solidFill>
                  <a:srgbClr val="C00000"/>
                </a:solidFill>
              </a:rPr>
              <a:t>預期的</a:t>
            </a:r>
            <a:r>
              <a:rPr lang="en-US" altLang="zh-TW" sz="3200" dirty="0" smtClean="0">
                <a:solidFill>
                  <a:srgbClr val="C00000"/>
                </a:solidFill>
              </a:rPr>
              <a:t>)</a:t>
            </a:r>
            <a:r>
              <a:rPr lang="zh-TW" altLang="en-US" sz="3200" dirty="0" smtClean="0">
                <a:solidFill>
                  <a:srgbClr val="C00000"/>
                </a:solidFill>
              </a:rPr>
              <a:t>「學習表現」</a:t>
            </a:r>
            <a:endParaRPr lang="en-US" altLang="zh-TW" sz="3200" dirty="0" smtClean="0">
              <a:solidFill>
                <a:srgbClr val="C0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solidFill>
                  <a:srgbClr val="C00000"/>
                </a:solidFill>
              </a:rPr>
              <a:t>多樣教學活動、步驟、佈局式的策略</a:t>
            </a:r>
            <a:endParaRPr lang="zh-TW" altLang="en-US" sz="3200" dirty="0">
              <a:solidFill>
                <a:srgbClr val="C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19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教學策略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98" y="1912076"/>
            <a:ext cx="5940063" cy="436158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261" y="1912076"/>
            <a:ext cx="6108362" cy="436158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19198" y="3698014"/>
            <a:ext cx="1252402" cy="23390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9197" y="4542745"/>
            <a:ext cx="1383031" cy="25132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046198" y="5391831"/>
            <a:ext cx="1252402" cy="23390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17838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教學策略活動化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>
          <a:xfrm>
            <a:off x="629133" y="1861667"/>
            <a:ext cx="4622136" cy="3731986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r>
              <a:rPr lang="zh-TW" altLang="en-US" sz="3200" dirty="0" smtClean="0"/>
              <a:t>講述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配合圖像</a:t>
            </a:r>
            <a:r>
              <a:rPr lang="en-US" altLang="zh-TW" sz="3200" dirty="0" smtClean="0"/>
              <a:t>)</a:t>
            </a:r>
          </a:p>
          <a:p>
            <a:r>
              <a:rPr lang="zh-TW" altLang="en-US" sz="3200" dirty="0" smtClean="0"/>
              <a:t>示範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配合設備與技能</a:t>
            </a:r>
            <a:r>
              <a:rPr lang="en-US" altLang="zh-TW" sz="3200" dirty="0" smtClean="0"/>
              <a:t>)</a:t>
            </a:r>
          </a:p>
          <a:p>
            <a:r>
              <a:rPr lang="zh-TW" altLang="en-US" sz="3200" dirty="0" smtClean="0"/>
              <a:t>觀察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事物、事務</a:t>
            </a:r>
            <a:r>
              <a:rPr lang="en-US" altLang="zh-TW" sz="3200" dirty="0" smtClean="0"/>
              <a:t>)</a:t>
            </a:r>
          </a:p>
          <a:p>
            <a:r>
              <a:rPr lang="zh-TW" altLang="en-US" sz="3200" dirty="0" smtClean="0"/>
              <a:t>練習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技能、熟練</a:t>
            </a:r>
            <a:r>
              <a:rPr lang="en-US" altLang="zh-TW" sz="3200" dirty="0" smtClean="0"/>
              <a:t>)</a:t>
            </a:r>
          </a:p>
          <a:p>
            <a:r>
              <a:rPr lang="zh-TW" altLang="en-US" sz="3200" dirty="0" smtClean="0"/>
              <a:t>發表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議題、情境</a:t>
            </a:r>
            <a:r>
              <a:rPr lang="en-US" altLang="zh-TW" sz="3200" dirty="0" smtClean="0"/>
              <a:t>)</a:t>
            </a:r>
          </a:p>
          <a:p>
            <a:r>
              <a:rPr lang="zh-TW" altLang="en-US" sz="3200" dirty="0" smtClean="0"/>
              <a:t>探究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問題、指導</a:t>
            </a:r>
            <a:r>
              <a:rPr lang="en-US" altLang="zh-TW" sz="3200" dirty="0" smtClean="0"/>
              <a:t>)</a:t>
            </a:r>
            <a:endParaRPr lang="en-US" altLang="zh-TW" sz="3200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2"/>
          </p:nvPr>
        </p:nvSpPr>
        <p:spPr>
          <a:xfrm>
            <a:off x="5880971" y="1497542"/>
            <a:ext cx="4825159" cy="281105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zh-TW" altLang="en-US" sz="3200" dirty="0" smtClean="0"/>
              <a:t>訪查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任務、對象</a:t>
            </a:r>
            <a:r>
              <a:rPr lang="en-US" altLang="zh-TW" sz="3200" dirty="0" smtClean="0"/>
              <a:t>)</a:t>
            </a:r>
          </a:p>
          <a:p>
            <a:r>
              <a:rPr lang="zh-TW" altLang="en-US" sz="3200" dirty="0" smtClean="0"/>
              <a:t>討論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問題、程序</a:t>
            </a:r>
            <a:r>
              <a:rPr lang="en-US" altLang="zh-TW" sz="3200" dirty="0" smtClean="0"/>
              <a:t>)</a:t>
            </a:r>
            <a:endParaRPr lang="en-US" altLang="zh-TW" sz="3200" dirty="0"/>
          </a:p>
          <a:p>
            <a:r>
              <a:rPr lang="zh-TW" altLang="en-US" sz="3200" dirty="0" smtClean="0"/>
              <a:t>合作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任務、成員安排</a:t>
            </a:r>
            <a:r>
              <a:rPr lang="en-US" altLang="zh-TW" sz="3200" dirty="0" smtClean="0"/>
              <a:t>)</a:t>
            </a:r>
          </a:p>
          <a:p>
            <a:r>
              <a:rPr lang="zh-TW" altLang="en-US" sz="3200" dirty="0" smtClean="0"/>
              <a:t>小組探究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任務、成員安排、程序、報告</a:t>
            </a:r>
            <a:r>
              <a:rPr lang="en-US" altLang="zh-TW" sz="3200" dirty="0" smtClean="0"/>
              <a:t>)</a:t>
            </a:r>
            <a:endParaRPr lang="zh-TW" altLang="en-US" sz="3200" dirty="0"/>
          </a:p>
          <a:p>
            <a:endParaRPr lang="zh-TW" altLang="en-US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9" name="內容版面配置區 7"/>
          <p:cNvSpPr txBox="1">
            <a:spLocks/>
          </p:cNvSpPr>
          <p:nvPr/>
        </p:nvSpPr>
        <p:spPr>
          <a:xfrm>
            <a:off x="6276073" y="4805598"/>
            <a:ext cx="3640294" cy="18418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dirty="0" smtClean="0"/>
              <a:t>混成學習</a:t>
            </a:r>
            <a:endParaRPr lang="en-US" altLang="zh-TW" sz="3200" dirty="0" smtClean="0"/>
          </a:p>
          <a:p>
            <a:pPr lvl="1"/>
            <a:r>
              <a:rPr lang="zh-TW" altLang="en-US" sz="3000" dirty="0" smtClean="0"/>
              <a:t>電腦網路</a:t>
            </a:r>
            <a:endParaRPr lang="en-US" altLang="zh-TW" sz="3000" dirty="0" smtClean="0"/>
          </a:p>
          <a:p>
            <a:pPr lvl="1"/>
            <a:r>
              <a:rPr lang="zh-TW" altLang="en-US" sz="3000" dirty="0" smtClean="0"/>
              <a:t>行動平板手機</a:t>
            </a:r>
          </a:p>
          <a:p>
            <a:endParaRPr lang="zh-TW" altLang="en-US" sz="3200" dirty="0"/>
          </a:p>
        </p:txBody>
      </p:sp>
      <p:sp>
        <p:nvSpPr>
          <p:cNvPr id="12" name="爆炸 1 11"/>
          <p:cNvSpPr/>
          <p:nvPr/>
        </p:nvSpPr>
        <p:spPr>
          <a:xfrm rot="21363316">
            <a:off x="2651760" y="5442490"/>
            <a:ext cx="2599509" cy="105628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個人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爆炸 1 12"/>
          <p:cNvSpPr/>
          <p:nvPr/>
        </p:nvSpPr>
        <p:spPr>
          <a:xfrm rot="20400710">
            <a:off x="9622971" y="1468456"/>
            <a:ext cx="2599509" cy="1056282"/>
          </a:xfrm>
          <a:prstGeom prst="irregularSeal1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社交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爆炸 1 13"/>
          <p:cNvSpPr/>
          <p:nvPr/>
        </p:nvSpPr>
        <p:spPr>
          <a:xfrm rot="21201674">
            <a:off x="9176478" y="4979193"/>
            <a:ext cx="2599509" cy="1056282"/>
          </a:xfrm>
          <a:prstGeom prst="irregularSeal1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工具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0186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896223" cy="706964"/>
          </a:xfrm>
        </p:spPr>
        <p:txBody>
          <a:bodyPr/>
          <a:lstStyle/>
          <a:p>
            <a:r>
              <a:rPr lang="zh-TW" alt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理念</a:t>
            </a:r>
            <a:r>
              <a:rPr lang="zh-TW" altLang="en-US" dirty="0" smtClean="0"/>
              <a:t>：核心素養是許多策略性知識的綜合展現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74766" y="2306318"/>
            <a:ext cx="11312433" cy="4551682"/>
          </a:xfrm>
        </p:spPr>
        <p:txBody>
          <a:bodyPr>
            <a:normAutofit/>
          </a:bodyPr>
          <a:lstStyle/>
          <a:p>
            <a:r>
              <a:rPr lang="zh-TW" altLang="en-US" sz="3600" u="sng" dirty="0" smtClean="0">
                <a:solidFill>
                  <a:srgbClr val="C00000"/>
                </a:solidFill>
              </a:rPr>
              <a:t>「策略</a:t>
            </a:r>
            <a:r>
              <a:rPr lang="zh-TW" altLang="en-US" sz="3600" u="sng" dirty="0">
                <a:solidFill>
                  <a:srgbClr val="C00000"/>
                </a:solidFill>
              </a:rPr>
              <a:t>性</a:t>
            </a:r>
            <a:r>
              <a:rPr lang="zh-TW" altLang="en-US" sz="3600" u="sng" dirty="0" smtClean="0">
                <a:solidFill>
                  <a:srgbClr val="C00000"/>
                </a:solidFill>
              </a:rPr>
              <a:t>知識」包含：方法、通則、定律、策略</a:t>
            </a:r>
            <a:r>
              <a:rPr lang="en-US" altLang="zh-TW" sz="3600" u="sng" dirty="0" smtClean="0">
                <a:solidFill>
                  <a:srgbClr val="C00000"/>
                </a:solidFill>
              </a:rPr>
              <a:t>…</a:t>
            </a:r>
            <a:endParaRPr lang="en-US" altLang="zh-TW" sz="3200" u="sng" dirty="0" smtClean="0">
              <a:solidFill>
                <a:srgbClr val="C00000"/>
              </a:solidFill>
            </a:endParaRPr>
          </a:p>
          <a:p>
            <a:pPr lvl="1"/>
            <a:r>
              <a:rPr lang="zh-TW" altLang="en-US" sz="3000" dirty="0" smtClean="0"/>
              <a:t>用來解決問題、判斷現象</a:t>
            </a:r>
            <a:r>
              <a:rPr lang="en-US" altLang="zh-TW" sz="3000" dirty="0" smtClean="0"/>
              <a:t>…</a:t>
            </a:r>
            <a:r>
              <a:rPr lang="zh-TW" altLang="en-US" sz="3000" dirty="0" smtClean="0"/>
              <a:t>等</a:t>
            </a:r>
            <a:r>
              <a:rPr lang="zh-TW" altLang="en-US" sz="3000" u="sng" dirty="0" smtClean="0">
                <a:solidFill>
                  <a:srgbClr val="C00000"/>
                </a:solidFill>
              </a:rPr>
              <a:t>策略或策略的統合</a:t>
            </a:r>
            <a:r>
              <a:rPr lang="zh-TW" altLang="en-US" sz="3000" dirty="0" smtClean="0"/>
              <a:t>。</a:t>
            </a:r>
            <a:endParaRPr lang="en-US" altLang="zh-TW" sz="3000" dirty="0" smtClean="0"/>
          </a:p>
          <a:p>
            <a:pPr lvl="1"/>
            <a:r>
              <a:rPr lang="zh-TW" altLang="en-US" sz="3000" dirty="0" smtClean="0"/>
              <a:t>不只是</a:t>
            </a:r>
            <a:r>
              <a:rPr lang="zh-TW" altLang="en-US" sz="3000" dirty="0"/>
              <a:t>能力，也包含思考力、判斷力、毅力、好奇心、認同</a:t>
            </a:r>
            <a:r>
              <a:rPr lang="en-US" altLang="zh-TW" sz="3000" dirty="0"/>
              <a:t>…</a:t>
            </a:r>
          </a:p>
          <a:p>
            <a:r>
              <a:rPr lang="zh-TW" altLang="en-US" sz="3500" dirty="0" smtClean="0"/>
              <a:t>核心素養包含</a:t>
            </a:r>
            <a:r>
              <a:rPr lang="zh-TW" altLang="en-US" sz="3500" u="sng" dirty="0" smtClean="0"/>
              <a:t>基礎知識學習</a:t>
            </a:r>
            <a:r>
              <a:rPr lang="zh-TW" altLang="en-US" sz="3500" dirty="0" smtClean="0"/>
              <a:t>與</a:t>
            </a:r>
            <a:r>
              <a:rPr lang="zh-TW" altLang="en-US" sz="3500" u="sng" dirty="0" smtClean="0"/>
              <a:t>高層次應用</a:t>
            </a:r>
            <a:endParaRPr lang="en-US" altLang="zh-TW" sz="3500" u="sng" dirty="0" smtClean="0"/>
          </a:p>
          <a:p>
            <a:pPr lvl="1"/>
            <a:r>
              <a:rPr lang="zh-TW" altLang="en-US" sz="3000" dirty="0"/>
              <a:t>素養</a:t>
            </a:r>
            <a:r>
              <a:rPr lang="en-US" altLang="zh-TW" sz="3000" dirty="0"/>
              <a:t>(</a:t>
            </a:r>
            <a:r>
              <a:rPr lang="zh-TW" altLang="en-US" sz="3000" dirty="0" smtClean="0">
                <a:solidFill>
                  <a:srgbClr val="C00000"/>
                </a:solidFill>
              </a:rPr>
              <a:t>高</a:t>
            </a:r>
            <a:r>
              <a:rPr lang="zh-TW" altLang="en-US" sz="3000" dirty="0" smtClean="0"/>
              <a:t>層次</a:t>
            </a:r>
            <a:r>
              <a:rPr lang="en-US" altLang="zh-TW" sz="3000" dirty="0" smtClean="0"/>
              <a:t>)</a:t>
            </a:r>
            <a:r>
              <a:rPr lang="zh-TW" altLang="en-US" sz="3000" dirty="0" smtClean="0"/>
              <a:t>→策略知識</a:t>
            </a:r>
            <a:r>
              <a:rPr lang="en-US" altLang="zh-TW" sz="3000" dirty="0" smtClean="0"/>
              <a:t>(</a:t>
            </a:r>
            <a:r>
              <a:rPr lang="zh-TW" altLang="en-US" sz="3000" dirty="0" smtClean="0"/>
              <a:t>策略、方法、通則</a:t>
            </a:r>
            <a:r>
              <a:rPr lang="en-US" altLang="zh-TW" sz="3000" dirty="0" smtClean="0"/>
              <a:t>)(</a:t>
            </a:r>
            <a:r>
              <a:rPr lang="zh-TW" altLang="en-US" sz="3000" dirty="0">
                <a:solidFill>
                  <a:srgbClr val="C00000"/>
                </a:solidFill>
              </a:rPr>
              <a:t>中</a:t>
            </a:r>
            <a:r>
              <a:rPr lang="zh-TW" altLang="en-US" sz="3000" dirty="0"/>
              <a:t>層</a:t>
            </a:r>
            <a:r>
              <a:rPr lang="zh-TW" altLang="en-US" sz="3000" dirty="0" smtClean="0"/>
              <a:t>次</a:t>
            </a:r>
            <a:r>
              <a:rPr lang="en-US" altLang="zh-TW" sz="3000" dirty="0" smtClean="0"/>
              <a:t>)</a:t>
            </a:r>
            <a:r>
              <a:rPr lang="zh-TW" altLang="en-US" sz="3000" dirty="0"/>
              <a:t>→核心知識</a:t>
            </a:r>
            <a:r>
              <a:rPr lang="en-US" altLang="zh-TW" sz="3000" dirty="0"/>
              <a:t>(</a:t>
            </a:r>
            <a:r>
              <a:rPr lang="zh-TW" altLang="en-US" sz="3000" dirty="0">
                <a:solidFill>
                  <a:srgbClr val="C00000"/>
                </a:solidFill>
              </a:rPr>
              <a:t>低</a:t>
            </a:r>
            <a:r>
              <a:rPr lang="zh-TW" altLang="en-US" sz="3000" dirty="0" smtClean="0"/>
              <a:t>層次</a:t>
            </a:r>
            <a:r>
              <a:rPr lang="en-US" altLang="zh-TW" sz="3000" dirty="0" smtClean="0"/>
              <a:t>)</a:t>
            </a:r>
            <a:endParaRPr lang="en-US" altLang="zh-TW" sz="3000" dirty="0"/>
          </a:p>
          <a:p>
            <a:pPr lvl="1"/>
            <a:r>
              <a:rPr lang="zh-TW" altLang="en-US" sz="3000" dirty="0" smtClean="0"/>
              <a:t>透過教學策略，以核心知識挑戰任務，培養素養</a:t>
            </a:r>
            <a:r>
              <a:rPr lang="en-US" altLang="zh-TW" sz="3000" dirty="0" smtClean="0"/>
              <a:t>(</a:t>
            </a:r>
            <a:r>
              <a:rPr lang="zh-TW" altLang="en-US" sz="3000" dirty="0" smtClean="0"/>
              <a:t>能力</a:t>
            </a:r>
            <a:r>
              <a:rPr lang="en-US" altLang="zh-TW" sz="3000" dirty="0" smtClean="0"/>
              <a:t>+</a:t>
            </a:r>
            <a:r>
              <a:rPr lang="zh-TW" altLang="en-US" sz="3000" dirty="0" smtClean="0"/>
              <a:t>情意</a:t>
            </a:r>
            <a:r>
              <a:rPr lang="en-US" altLang="zh-TW" sz="3000" dirty="0" smtClean="0"/>
              <a:t>)</a:t>
            </a:r>
            <a:endParaRPr lang="en-US" altLang="zh-TW" sz="35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77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5410" y="644236"/>
            <a:ext cx="2514599" cy="1036396"/>
          </a:xfrm>
        </p:spPr>
        <p:txBody>
          <a:bodyPr/>
          <a:lstStyle/>
          <a:p>
            <a:r>
              <a:rPr lang="zh-TW" altLang="en-US" dirty="0" smtClean="0"/>
              <a:t>自己備課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(</a:t>
            </a:r>
            <a:r>
              <a:rPr lang="zh-TW" altLang="en-US" dirty="0" smtClean="0"/>
              <a:t>教學策略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矩形 5"/>
          <p:cNvSpPr/>
          <p:nvPr/>
        </p:nvSpPr>
        <p:spPr>
          <a:xfrm>
            <a:off x="4156362" y="2421547"/>
            <a:ext cx="6196177" cy="4093553"/>
          </a:xfrm>
          <a:prstGeom prst="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062" y="2730211"/>
            <a:ext cx="5400675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/>
              <a:t>素養導向的教師備課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6339" y="2303053"/>
            <a:ext cx="5559924" cy="4385130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</a:rPr>
              <a:t>學習內容</a:t>
            </a:r>
            <a:r>
              <a:rPr lang="en-US" altLang="zh-TW" sz="2800" dirty="0" smtClean="0">
                <a:solidFill>
                  <a:srgbClr val="0000FF"/>
                </a:solidFill>
              </a:rPr>
              <a:t>(</a:t>
            </a:r>
            <a:r>
              <a:rPr lang="zh-TW" altLang="en-US" sz="2800" dirty="0" smtClean="0">
                <a:solidFill>
                  <a:srgbClr val="0000FF"/>
                </a:solidFill>
              </a:rPr>
              <a:t>細部化</a:t>
            </a:r>
            <a:r>
              <a:rPr lang="en-US" altLang="zh-TW" sz="2800" dirty="0" smtClean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zh-TW" altLang="en-US" sz="2400" dirty="0" smtClean="0"/>
              <a:t>認知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知識</a:t>
            </a:r>
            <a:r>
              <a:rPr lang="en-US" altLang="zh-TW" sz="2400" dirty="0" smtClean="0"/>
              <a:t>)</a:t>
            </a:r>
            <a:r>
              <a:rPr lang="zh-TW" altLang="en-US" sz="2400" dirty="0" smtClean="0"/>
              <a:t>、情意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態度</a:t>
            </a:r>
            <a:r>
              <a:rPr lang="en-US" altLang="zh-TW" sz="2400" dirty="0" smtClean="0"/>
              <a:t>)</a:t>
            </a:r>
            <a:r>
              <a:rPr lang="zh-TW" altLang="en-US" sz="2400" dirty="0" smtClean="0"/>
              <a:t>、技能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能力</a:t>
            </a:r>
            <a:r>
              <a:rPr lang="en-US" altLang="zh-TW" sz="2400" dirty="0" smtClean="0"/>
              <a:t>)</a:t>
            </a:r>
          </a:p>
          <a:p>
            <a:r>
              <a:rPr lang="zh-TW" altLang="en-US" sz="2800" dirty="0" smtClean="0">
                <a:solidFill>
                  <a:srgbClr val="C00000"/>
                </a:solidFill>
              </a:rPr>
              <a:t>教學策略</a:t>
            </a:r>
            <a:r>
              <a:rPr lang="en-US" altLang="zh-TW" sz="2800" dirty="0" smtClean="0">
                <a:solidFill>
                  <a:srgbClr val="0000FF"/>
                </a:solidFill>
              </a:rPr>
              <a:t>(</a:t>
            </a:r>
            <a:r>
              <a:rPr lang="zh-TW" altLang="en-US" sz="2800" dirty="0" smtClean="0">
                <a:solidFill>
                  <a:srgbClr val="0000FF"/>
                </a:solidFill>
              </a:rPr>
              <a:t>活動化</a:t>
            </a:r>
            <a:r>
              <a:rPr lang="en-US" altLang="zh-TW" sz="2800" dirty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zh-TW" altLang="en-US" sz="2600" dirty="0" smtClean="0"/>
              <a:t>講述、示範、實作、討論、發表</a:t>
            </a:r>
            <a:endParaRPr lang="en-US" altLang="zh-TW" sz="2600" dirty="0" smtClean="0"/>
          </a:p>
          <a:p>
            <a:r>
              <a:rPr lang="zh-TW" altLang="en-US" sz="2800" dirty="0" smtClean="0">
                <a:solidFill>
                  <a:srgbClr val="C00000"/>
                </a:solidFill>
              </a:rPr>
              <a:t>學習表現</a:t>
            </a:r>
            <a:r>
              <a:rPr lang="en-US" altLang="zh-TW" sz="2800" dirty="0" smtClean="0">
                <a:solidFill>
                  <a:srgbClr val="0000FF"/>
                </a:solidFill>
              </a:rPr>
              <a:t>(</a:t>
            </a:r>
            <a:r>
              <a:rPr lang="zh-TW" altLang="en-US" sz="2800" dirty="0" smtClean="0">
                <a:solidFill>
                  <a:srgbClr val="0000FF"/>
                </a:solidFill>
              </a:rPr>
              <a:t>層次化</a:t>
            </a:r>
            <a:r>
              <a:rPr lang="en-US" altLang="zh-TW" sz="2800" dirty="0" smtClean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zh-TW" altLang="en-US" sz="2400" u="sng" dirty="0" smtClean="0">
                <a:solidFill>
                  <a:srgbClr val="C00000"/>
                </a:solidFill>
              </a:rPr>
              <a:t>認知</a:t>
            </a:r>
            <a:r>
              <a:rPr lang="zh-TW" altLang="en-US" sz="2400" dirty="0" smtClean="0"/>
              <a:t>：記憶、了解、應用、分析、</a:t>
            </a:r>
            <a:r>
              <a:rPr lang="en-US" altLang="zh-TW" sz="2400" dirty="0"/>
              <a:t>(</a:t>
            </a:r>
            <a:r>
              <a:rPr lang="zh-TW" altLang="en-US" sz="2400" dirty="0" smtClean="0"/>
              <a:t>綜合</a:t>
            </a:r>
            <a:r>
              <a:rPr lang="en-US" altLang="zh-TW" sz="2400" dirty="0" smtClean="0"/>
              <a:t>)</a:t>
            </a:r>
            <a:r>
              <a:rPr lang="zh-TW" altLang="en-US" sz="2400" dirty="0" smtClean="0"/>
              <a:t>、評鑑、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創造</a:t>
            </a:r>
            <a:r>
              <a:rPr lang="en-US" altLang="zh-TW" sz="2400" dirty="0" smtClean="0"/>
              <a:t>)</a:t>
            </a:r>
          </a:p>
          <a:p>
            <a:pPr lvl="1"/>
            <a:r>
              <a:rPr lang="zh-TW" altLang="en-US" sz="2400" u="sng" dirty="0" smtClean="0">
                <a:solidFill>
                  <a:srgbClr val="C00000"/>
                </a:solidFill>
              </a:rPr>
              <a:t>情意</a:t>
            </a:r>
            <a:r>
              <a:rPr lang="en-US" altLang="zh-TW" sz="2400" u="sng" dirty="0" smtClean="0">
                <a:solidFill>
                  <a:srgbClr val="C00000"/>
                </a:solidFill>
              </a:rPr>
              <a:t>(</a:t>
            </a:r>
            <a:r>
              <a:rPr lang="zh-TW" altLang="en-US" sz="2400" u="sng" dirty="0" smtClean="0">
                <a:solidFill>
                  <a:srgbClr val="C00000"/>
                </a:solidFill>
              </a:rPr>
              <a:t>略</a:t>
            </a:r>
            <a:r>
              <a:rPr lang="en-US" altLang="zh-TW" sz="2400" u="sng" dirty="0" smtClean="0">
                <a:solidFill>
                  <a:srgbClr val="C00000"/>
                </a:solidFill>
              </a:rPr>
              <a:t>)</a:t>
            </a:r>
            <a:r>
              <a:rPr lang="zh-TW" altLang="en-US" sz="2400" dirty="0" smtClean="0"/>
              <a:t>、</a:t>
            </a:r>
            <a:r>
              <a:rPr lang="zh-TW" altLang="en-US" sz="2400" u="sng" dirty="0" smtClean="0">
                <a:solidFill>
                  <a:srgbClr val="C00000"/>
                </a:solidFill>
              </a:rPr>
              <a:t>技能</a:t>
            </a:r>
            <a:r>
              <a:rPr lang="en-US" altLang="zh-TW" sz="2400" u="sng" dirty="0" smtClean="0">
                <a:solidFill>
                  <a:srgbClr val="C00000"/>
                </a:solidFill>
              </a:rPr>
              <a:t>(</a:t>
            </a:r>
            <a:r>
              <a:rPr lang="zh-TW" altLang="en-US" sz="2400" u="sng" dirty="0" smtClean="0">
                <a:solidFill>
                  <a:srgbClr val="C00000"/>
                </a:solidFill>
              </a:rPr>
              <a:t>略</a:t>
            </a:r>
            <a:r>
              <a:rPr lang="en-US" altLang="zh-TW" sz="2400" u="sng" dirty="0" smtClean="0">
                <a:solidFill>
                  <a:srgbClr val="C00000"/>
                </a:solidFill>
              </a:rPr>
              <a:t>) </a:t>
            </a:r>
            <a:endParaRPr lang="zh-TW" altLang="en-US" sz="2600" dirty="0" smtClean="0"/>
          </a:p>
          <a:p>
            <a:pPr lvl="1"/>
            <a:endParaRPr lang="zh-TW" altLang="en-US" sz="240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3674882776"/>
              </p:ext>
            </p:extLst>
          </p:nvPr>
        </p:nvGraphicFramePr>
        <p:xfrm>
          <a:off x="5708470" y="2406103"/>
          <a:ext cx="3056708" cy="4179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左大括弧 6"/>
          <p:cNvSpPr/>
          <p:nvPr/>
        </p:nvSpPr>
        <p:spPr>
          <a:xfrm>
            <a:off x="8255725" y="2303053"/>
            <a:ext cx="718457" cy="1250044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8765179" y="2352768"/>
            <a:ext cx="3115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核心知識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知識、態度、能力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、細節步驟行為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表現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推論態度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)… </a:t>
            </a:r>
            <a:endParaRPr lang="zh-TW" altLang="en-US" sz="24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左大括弧 8"/>
          <p:cNvSpPr/>
          <p:nvPr/>
        </p:nvSpPr>
        <p:spPr>
          <a:xfrm>
            <a:off x="8255724" y="3859521"/>
            <a:ext cx="718457" cy="1250044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8794682" y="5649374"/>
            <a:ext cx="3115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講述、示範、討論、合作、探究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sz="24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左大括弧 10"/>
          <p:cNvSpPr/>
          <p:nvPr/>
        </p:nvSpPr>
        <p:spPr>
          <a:xfrm>
            <a:off x="8255724" y="5439851"/>
            <a:ext cx="718457" cy="1250044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8765178" y="3859521"/>
            <a:ext cx="3115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誘答題目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知識理解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討論題目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策略應用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、素養任務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問題解決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646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461776" y="1739592"/>
          <a:ext cx="11151103" cy="49936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2848">
                  <a:extLst>
                    <a:ext uri="{9D8B030D-6E8A-4147-A177-3AD203B41FA5}">
                      <a16:colId xmlns:a16="http://schemas.microsoft.com/office/drawing/2014/main" xmlns="" val="1873438832"/>
                    </a:ext>
                  </a:extLst>
                </a:gridCol>
                <a:gridCol w="1572322">
                  <a:extLst>
                    <a:ext uri="{9D8B030D-6E8A-4147-A177-3AD203B41FA5}">
                      <a16:colId xmlns:a16="http://schemas.microsoft.com/office/drawing/2014/main" xmlns="" val="176469068"/>
                    </a:ext>
                  </a:extLst>
                </a:gridCol>
                <a:gridCol w="4190398">
                  <a:extLst>
                    <a:ext uri="{9D8B030D-6E8A-4147-A177-3AD203B41FA5}">
                      <a16:colId xmlns:a16="http://schemas.microsoft.com/office/drawing/2014/main" xmlns="" val="535655607"/>
                    </a:ext>
                  </a:extLst>
                </a:gridCol>
                <a:gridCol w="4255535">
                  <a:extLst>
                    <a:ext uri="{9D8B030D-6E8A-4147-A177-3AD203B41FA5}">
                      <a16:colId xmlns:a16="http://schemas.microsoft.com/office/drawing/2014/main" xmlns="" val="3494725408"/>
                    </a:ext>
                  </a:extLst>
                </a:gridCol>
              </a:tblGrid>
              <a:tr h="328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項目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細節內容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自己備課想法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共同備課調整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41312471"/>
                  </a:ext>
                </a:extLst>
              </a:tr>
              <a:tr h="15229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學習</a:t>
                      </a:r>
                      <a:endParaRPr lang="en-US" altLang="zh-TW" sz="20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內容</a:t>
                      </a:r>
                      <a:endParaRPr lang="en-US" altLang="zh-TW" sz="20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細部化</a:t>
                      </a:r>
                      <a:r>
                        <a:rPr lang="en-US" alt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認知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技能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情意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策略性知識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結構要素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87072846"/>
                  </a:ext>
                </a:extLst>
              </a:tr>
              <a:tr h="16408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學習</a:t>
                      </a:r>
                      <a:endParaRPr lang="en-US" altLang="zh-TW" sz="20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表現</a:t>
                      </a:r>
                      <a:endParaRPr lang="en-US" altLang="zh-TW" sz="20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層次化</a:t>
                      </a:r>
                      <a:r>
                        <a:rPr lang="en-US" alt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zh-TW" sz="18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低層次</a:t>
                      </a: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誘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答題目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技能步驟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高層次</a:t>
                      </a: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討論</a:t>
                      </a:r>
                      <a:r>
                        <a:rPr lang="zh-TW" sz="20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題目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情境</a:t>
                      </a:r>
                      <a:r>
                        <a:rPr lang="zh-TW" sz="20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任務</a:t>
                      </a:r>
                      <a:endParaRPr lang="zh-TW" sz="20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66534514"/>
                  </a:ext>
                </a:extLst>
              </a:tr>
              <a:tr h="9844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教學</a:t>
                      </a:r>
                      <a:endParaRPr lang="en-US" altLang="zh-TW" sz="20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策略</a:t>
                      </a:r>
                      <a:endParaRPr lang="en-US" altLang="zh-TW" sz="20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活動化</a:t>
                      </a: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教學方法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教學步驟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教學活動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70036918"/>
                  </a:ext>
                </a:extLst>
              </a:tr>
              <a:tr h="328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其他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教學資源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94381264"/>
                  </a:ext>
                </a:extLst>
              </a:tr>
            </a:tbl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9902" y="898512"/>
            <a:ext cx="8761413" cy="706964"/>
          </a:xfrm>
        </p:spPr>
        <p:txBody>
          <a:bodyPr/>
          <a:lstStyle/>
          <a:p>
            <a:r>
              <a:rPr lang="zh-TW" altLang="en-US" sz="4400" b="0" dirty="0" smtClean="0"/>
              <a:t>共備課記錄表</a:t>
            </a:r>
            <a:r>
              <a:rPr lang="en-US" altLang="zh-TW" sz="4400" dirty="0"/>
              <a:t>(</a:t>
            </a:r>
            <a:r>
              <a:rPr lang="zh-TW" altLang="en-US" sz="4400" dirty="0">
                <a:solidFill>
                  <a:srgbClr val="FFFF00"/>
                </a:solidFill>
              </a:rPr>
              <a:t>自備比共備重要</a:t>
            </a:r>
            <a:r>
              <a:rPr lang="en-US" altLang="zh-TW" sz="4400" dirty="0"/>
              <a:t>)</a:t>
            </a:r>
            <a:endParaRPr lang="zh-TW" altLang="en-US" sz="4400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向下箭號 5"/>
          <p:cNvSpPr/>
          <p:nvPr/>
        </p:nvSpPr>
        <p:spPr>
          <a:xfrm>
            <a:off x="3194137" y="2755726"/>
            <a:ext cx="1665962" cy="3557392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先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寫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自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己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向右箭號 6"/>
          <p:cNvSpPr/>
          <p:nvPr/>
        </p:nvSpPr>
        <p:spPr>
          <a:xfrm>
            <a:off x="5787024" y="2367419"/>
            <a:ext cx="1327759" cy="415864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8470168" y="2630465"/>
            <a:ext cx="1107996" cy="407095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補充、調整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476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5400" dirty="0" smtClean="0"/>
              <a:t>相互觀課</a:t>
            </a:r>
            <a:endParaRPr lang="zh-TW" altLang="en-US" sz="5400" dirty="0"/>
          </a:p>
        </p:txBody>
      </p:sp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10035785" cy="860400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0" dirty="0">
                <a:solidFill>
                  <a:schemeClr val="tx1"/>
                </a:solidFill>
              </a:rPr>
              <a:t>授課教師說</a:t>
            </a:r>
            <a:r>
              <a:rPr lang="zh-TW" altLang="en-US" sz="3200" b="0" dirty="0" smtClean="0">
                <a:solidFill>
                  <a:schemeClr val="tx1"/>
                </a:solidFill>
              </a:rPr>
              <a:t>課、觀課說明、觀課紀錄表</a:t>
            </a:r>
            <a:endParaRPr lang="zh-TW" altLang="en-US" sz="3200" b="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00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教師說課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679268" y="2276928"/>
            <a:ext cx="11016685" cy="4067464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教學流程</a:t>
            </a:r>
            <a:endParaRPr lang="en-US" altLang="zh-TW" sz="3200" dirty="0" smtClean="0"/>
          </a:p>
          <a:p>
            <a:pPr lvl="1"/>
            <a:r>
              <a:rPr lang="zh-TW" altLang="en-US" sz="3000" dirty="0" smtClean="0"/>
              <a:t>教材內容、教學活動、教學評量，最好以時間序列說明。</a:t>
            </a:r>
            <a:endParaRPr lang="en-US" altLang="zh-TW" sz="3000" dirty="0" smtClean="0"/>
          </a:p>
          <a:p>
            <a:r>
              <a:rPr lang="zh-TW" altLang="en-US" sz="3200" dirty="0" smtClean="0"/>
              <a:t>學生特質</a:t>
            </a:r>
            <a:endParaRPr lang="en-US" altLang="zh-TW" sz="3200" dirty="0" smtClean="0"/>
          </a:p>
          <a:p>
            <a:pPr lvl="1"/>
            <a:r>
              <a:rPr lang="zh-TW" altLang="en-US" sz="3000" dirty="0" smtClean="0"/>
              <a:t>平時學習狀況、特殊狀況</a:t>
            </a:r>
            <a:endParaRPr lang="en-US" altLang="zh-TW" sz="3000" dirty="0" smtClean="0"/>
          </a:p>
          <a:p>
            <a:r>
              <a:rPr lang="zh-TW" altLang="en-US" sz="3200" dirty="0" smtClean="0"/>
              <a:t>觀課請求</a:t>
            </a:r>
            <a:endParaRPr lang="en-US" altLang="zh-TW" sz="3200" dirty="0" smtClean="0"/>
          </a:p>
          <a:p>
            <a:pPr lvl="1"/>
            <a:r>
              <a:rPr lang="zh-TW" altLang="en-US" sz="3000" dirty="0" smtClean="0"/>
              <a:t>請觀課者觀察 </a:t>
            </a:r>
            <a:r>
              <a:rPr lang="en-US" altLang="zh-TW" sz="3000" dirty="0" smtClean="0"/>
              <a:t>1.</a:t>
            </a:r>
            <a:r>
              <a:rPr lang="zh-TW" altLang="en-US" sz="3000" dirty="0" smtClean="0"/>
              <a:t>某人或某組 </a:t>
            </a:r>
            <a:r>
              <a:rPr lang="en-US" altLang="zh-TW" sz="3000" dirty="0" smtClean="0"/>
              <a:t>2.</a:t>
            </a:r>
            <a:r>
              <a:rPr lang="zh-TW" altLang="en-US" sz="3000" dirty="0" smtClean="0"/>
              <a:t>教學者理念</a:t>
            </a:r>
            <a:endParaRPr lang="zh-TW" altLang="en-US" sz="3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28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說課</a:t>
            </a:r>
            <a:r>
              <a:rPr lang="en-US" altLang="zh-TW" dirty="0" smtClean="0"/>
              <a:t>(</a:t>
            </a:r>
            <a:r>
              <a:rPr lang="zh-TW" altLang="en-US" dirty="0" smtClean="0"/>
              <a:t>教案、教學流程</a:t>
            </a:r>
            <a:r>
              <a:rPr lang="en-US" altLang="zh-TW" dirty="0" smtClean="0"/>
              <a:t>)</a:t>
            </a:r>
            <a:r>
              <a:rPr lang="zh-TW" altLang="en-US" dirty="0" smtClean="0"/>
              <a:t>和觀課紀錄的對照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  <p:grpSp>
        <p:nvGrpSpPr>
          <p:cNvPr id="43" name="群組 42"/>
          <p:cNvGrpSpPr/>
          <p:nvPr/>
        </p:nvGrpSpPr>
        <p:grpSpPr>
          <a:xfrm>
            <a:off x="561048" y="1907177"/>
            <a:ext cx="11531265" cy="4901759"/>
            <a:chOff x="561048" y="1907177"/>
            <a:chExt cx="11531265" cy="4901759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>
              <a:biLevel thresh="50000"/>
            </a:blip>
            <a:stretch>
              <a:fillRect/>
            </a:stretch>
          </p:blipFill>
          <p:spPr>
            <a:xfrm>
              <a:off x="561048" y="1907177"/>
              <a:ext cx="4179140" cy="4846320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93420" y="1907177"/>
              <a:ext cx="3452289" cy="4846320"/>
            </a:xfrm>
            <a:prstGeom prst="rect">
              <a:avLst/>
            </a:prstGeom>
          </p:spPr>
        </p:pic>
        <p:cxnSp>
          <p:nvCxnSpPr>
            <p:cNvPr id="15" name="直線單箭頭接點 14"/>
            <p:cNvCxnSpPr/>
            <p:nvPr/>
          </p:nvCxnSpPr>
          <p:spPr>
            <a:xfrm>
              <a:off x="4499429" y="2786743"/>
              <a:ext cx="8128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左大括弧 15"/>
            <p:cNvSpPr/>
            <p:nvPr/>
          </p:nvSpPr>
          <p:spPr>
            <a:xfrm>
              <a:off x="5499856" y="2079172"/>
              <a:ext cx="436565" cy="1259114"/>
            </a:xfrm>
            <a:prstGeom prst="lef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7" name="直線單箭頭接點 16"/>
            <p:cNvCxnSpPr/>
            <p:nvPr/>
          </p:nvCxnSpPr>
          <p:spPr>
            <a:xfrm>
              <a:off x="3941903" y="3319491"/>
              <a:ext cx="1268726" cy="44994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8" name="左大括弧 17"/>
            <p:cNvSpPr/>
            <p:nvPr/>
          </p:nvSpPr>
          <p:spPr>
            <a:xfrm>
              <a:off x="5442858" y="3477846"/>
              <a:ext cx="436565" cy="634395"/>
            </a:xfrm>
            <a:prstGeom prst="leftBrace">
              <a:avLst/>
            </a:prstGeom>
            <a:ln w="3810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1" name="直線單箭頭接點 20"/>
            <p:cNvCxnSpPr/>
            <p:nvPr/>
          </p:nvCxnSpPr>
          <p:spPr>
            <a:xfrm>
              <a:off x="4630057" y="4302183"/>
              <a:ext cx="682172" cy="824127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左大括弧 21"/>
            <p:cNvSpPr/>
            <p:nvPr/>
          </p:nvSpPr>
          <p:spPr>
            <a:xfrm>
              <a:off x="5467621" y="4251801"/>
              <a:ext cx="436565" cy="1749019"/>
            </a:xfrm>
            <a:prstGeom prst="leftBrac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8199597" y="2421514"/>
              <a:ext cx="957943" cy="379929"/>
            </a:xfrm>
            <a:prstGeom prst="rect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8464520" y="3561574"/>
              <a:ext cx="957943" cy="379929"/>
            </a:xfrm>
            <a:prstGeom prst="rect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8322468" y="5126310"/>
              <a:ext cx="957943" cy="825400"/>
            </a:xfrm>
            <a:prstGeom prst="rect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9534943" y="4920343"/>
              <a:ext cx="2516180" cy="1564646"/>
            </a:xfrm>
            <a:prstGeom prst="rect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策略：需要強調梯形「</a:t>
              </a:r>
              <a:r>
                <a:rPr lang="zh-TW" altLang="en-US" sz="2800" dirty="0" smtClean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僅一組</a:t>
              </a:r>
              <a:r>
                <a:rPr lang="zh-TW" altLang="en-US" sz="28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」對邊平行</a:t>
              </a:r>
              <a:endPara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8423295" y="4005499"/>
              <a:ext cx="957943" cy="379929"/>
            </a:xfrm>
            <a:prstGeom prst="rect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9576133" y="2558246"/>
              <a:ext cx="2516180" cy="1564646"/>
            </a:xfrm>
            <a:prstGeom prst="rect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確認：教師使用七巧板和均一平台是可行</a:t>
              </a:r>
              <a:endPara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0" name="文字方塊 39"/>
            <p:cNvSpPr txBox="1"/>
            <p:nvPr/>
          </p:nvSpPr>
          <p:spPr>
            <a:xfrm>
              <a:off x="8397530" y="5896404"/>
              <a:ext cx="9399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 smtClean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(</a:t>
              </a:r>
              <a:r>
                <a:rPr lang="zh-TW" altLang="en-US" b="1" dirty="0" smtClean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推論</a:t>
              </a:r>
              <a:r>
                <a:rPr lang="en-US" altLang="zh-TW" b="1" dirty="0" smtClean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)</a:t>
              </a:r>
              <a:endParaRPr lang="zh-TW" altLang="en-US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cxnSp>
          <p:nvCxnSpPr>
            <p:cNvPr id="41" name="直線單箭頭接點 40"/>
            <p:cNvCxnSpPr/>
            <p:nvPr/>
          </p:nvCxnSpPr>
          <p:spPr>
            <a:xfrm>
              <a:off x="4423006" y="5181749"/>
              <a:ext cx="634363" cy="1627187"/>
            </a:xfrm>
            <a:prstGeom prst="straightConnector1">
              <a:avLst/>
            </a:prstGeom>
            <a:ln w="57150">
              <a:solidFill>
                <a:schemeClr val="accent4"/>
              </a:solidFill>
              <a:prstDash val="sysDash"/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9563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9" y="190500"/>
            <a:ext cx="5267157" cy="644099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190501"/>
            <a:ext cx="5558413" cy="644099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9583613" y="959506"/>
            <a:ext cx="405245" cy="207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0296852" y="959505"/>
            <a:ext cx="405245" cy="207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951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2"/>
          <p:cNvSpPr>
            <a:spLocks noGrp="1"/>
          </p:cNvSpPr>
          <p:nvPr>
            <p:ph type="title"/>
          </p:nvPr>
        </p:nvSpPr>
        <p:spPr>
          <a:xfrm>
            <a:off x="779416" y="679572"/>
            <a:ext cx="10284823" cy="1143000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觀課觀察學生表現：含學習內容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B58B-BE39-4AC2-A0A4-84F86D61EC9B}" type="slidenum">
              <a:rPr lang="fr-CA" smtClean="0"/>
              <a:pPr/>
              <a:t>47</a:t>
            </a:fld>
            <a:endParaRPr lang="fr-CA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88373" y="2206415"/>
            <a:ext cx="4021281" cy="3416300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觀課者位置</a:t>
            </a:r>
            <a:endParaRPr lang="en-US" altLang="zh-TW" sz="3200" dirty="0" smtClean="0"/>
          </a:p>
          <a:p>
            <a:pPr lvl="1"/>
            <a:r>
              <a:rPr lang="zh-TW" altLang="en-US" sz="2800" dirty="0" smtClean="0"/>
              <a:t>看得到表情動作</a:t>
            </a:r>
            <a:endParaRPr lang="en-US" altLang="zh-TW" sz="2800" dirty="0" smtClean="0"/>
          </a:p>
          <a:p>
            <a:pPr lvl="1"/>
            <a:r>
              <a:rPr lang="zh-TW" altLang="en-US" sz="2800" dirty="0" smtClean="0"/>
              <a:t>看得到書寫內容</a:t>
            </a:r>
            <a:endParaRPr lang="en-US" altLang="zh-TW" sz="2800" dirty="0" smtClean="0"/>
          </a:p>
          <a:p>
            <a:pPr lvl="1"/>
            <a:r>
              <a:rPr lang="zh-TW" altLang="en-US" sz="2800" dirty="0" smtClean="0"/>
              <a:t>聽得到講話聲音</a:t>
            </a:r>
            <a:endParaRPr lang="zh-TW" altLang="en-US" sz="2800" dirty="0"/>
          </a:p>
        </p:txBody>
      </p:sp>
      <p:sp>
        <p:nvSpPr>
          <p:cNvPr id="3" name="向右箭號 2"/>
          <p:cNvSpPr/>
          <p:nvPr/>
        </p:nvSpPr>
        <p:spPr>
          <a:xfrm>
            <a:off x="2399897" y="4667076"/>
            <a:ext cx="1540384" cy="151678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內容版面配置區 1"/>
          <p:cNvSpPr txBox="1">
            <a:spLocks/>
          </p:cNvSpPr>
          <p:nvPr/>
        </p:nvSpPr>
        <p:spPr>
          <a:xfrm>
            <a:off x="4235882" y="4137880"/>
            <a:ext cx="4021281" cy="2575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dirty="0" smtClean="0"/>
              <a:t>推論認知改變</a:t>
            </a:r>
            <a:endParaRPr lang="en-US" altLang="zh-TW" sz="3200" dirty="0" smtClean="0"/>
          </a:p>
          <a:p>
            <a:pPr lvl="1"/>
            <a:r>
              <a:rPr lang="zh-TW" altLang="en-US" sz="2800" dirty="0" smtClean="0"/>
              <a:t>學習動機的變化</a:t>
            </a:r>
            <a:endParaRPr lang="en-US" altLang="zh-TW" sz="2800" dirty="0" smtClean="0"/>
          </a:p>
          <a:p>
            <a:pPr lvl="1"/>
            <a:r>
              <a:rPr lang="zh-TW" altLang="en-US" sz="2800" dirty="0" smtClean="0"/>
              <a:t>教材知識的理解</a:t>
            </a:r>
            <a:endParaRPr lang="en-US" altLang="zh-TW" sz="2800" dirty="0" smtClean="0"/>
          </a:p>
          <a:p>
            <a:pPr lvl="1"/>
            <a:r>
              <a:rPr lang="zh-TW" altLang="en-US" sz="2800" dirty="0" smtClean="0"/>
              <a:t>社會互動的技巧</a:t>
            </a:r>
            <a:endParaRPr lang="zh-TW" altLang="en-US" sz="2800" dirty="0"/>
          </a:p>
        </p:txBody>
      </p:sp>
      <p:pic>
        <p:nvPicPr>
          <p:cNvPr id="9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276" y="2187931"/>
            <a:ext cx="4165396" cy="3124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乘號 9"/>
          <p:cNvSpPr/>
          <p:nvPr/>
        </p:nvSpPr>
        <p:spPr>
          <a:xfrm>
            <a:off x="8008758" y="1839176"/>
            <a:ext cx="3826431" cy="3586291"/>
          </a:xfrm>
          <a:prstGeom prst="mathMultiply">
            <a:avLst>
              <a:gd name="adj1" fmla="val 1540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962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  <p:bldP spid="8" grpId="0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觀課圖像</a:t>
            </a:r>
            <a:r>
              <a:rPr lang="en-US" altLang="zh-TW" dirty="0" smtClean="0"/>
              <a:t>:</a:t>
            </a:r>
            <a:r>
              <a:rPr lang="zh-TW" altLang="en-US" dirty="0" smtClean="0"/>
              <a:t>全校練習，實際可能只有兩三人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37" y="1871781"/>
            <a:ext cx="8367613" cy="4698737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99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0" dirty="0" smtClean="0">
                <a:latin typeface="Times New Roman" pitchFamily="18" charset="0"/>
              </a:rPr>
              <a:t>觀課禮儀</a:t>
            </a:r>
            <a:endParaRPr lang="zh-TW" altLang="en-US" sz="4400" b="0" dirty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593563" y="2403083"/>
            <a:ext cx="8456919" cy="382235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不可以干擾教師上課、不可和學生說話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不可以幫助學生，即使學生有爭論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觀課者之間不可以交談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不要擋到教師或學生的視線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尊重學生、不要去拿學生的東西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B58B-BE39-4AC2-A0A4-84F86D61EC9B}" type="slidenum">
              <a:rPr lang="fr-CA" smtClean="0"/>
              <a:pPr/>
              <a:t>49</a:t>
            </a:fld>
            <a:endParaRPr lang="fr-CA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100" y="3803073"/>
            <a:ext cx="4547902" cy="2558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007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理念</a:t>
            </a:r>
            <a:r>
              <a:rPr lang="zh-TW" altLang="en-US" sz="3200" dirty="0"/>
              <a:t>：</a:t>
            </a:r>
            <a:r>
              <a:rPr lang="zh-TW" altLang="en-US" sz="4000" dirty="0" smtClean="0"/>
              <a:t>為何要共備觀議課？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13954" y="2246811"/>
            <a:ext cx="4859383" cy="2027041"/>
          </a:xfrm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zh-TW" altLang="en-US" sz="2800" dirty="0" smtClean="0"/>
              <a:t>學生的未來</a:t>
            </a:r>
            <a:endParaRPr lang="en-US" altLang="zh-TW" sz="2800" dirty="0" smtClean="0"/>
          </a:p>
          <a:p>
            <a:pPr>
              <a:spcBef>
                <a:spcPts val="600"/>
              </a:spcBef>
            </a:pPr>
            <a:r>
              <a:rPr lang="zh-TW" altLang="en-US" sz="2800" dirty="0" smtClean="0"/>
              <a:t>學生會考、學測之後</a:t>
            </a:r>
            <a:endParaRPr lang="en-US" altLang="zh-TW" sz="2800" dirty="0" smtClean="0"/>
          </a:p>
          <a:p>
            <a:pPr>
              <a:spcBef>
                <a:spcPts val="600"/>
              </a:spcBef>
            </a:pPr>
            <a:r>
              <a:rPr lang="zh-TW" altLang="en-US" sz="2800" dirty="0" smtClean="0"/>
              <a:t>學生只知道自己成績不好，不知道哪裡聽不懂</a:t>
            </a:r>
            <a:endParaRPr lang="zh-TW" altLang="en-US" sz="2800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>
          <a:xfrm>
            <a:off x="5656217" y="2481943"/>
            <a:ext cx="6322423" cy="3918857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zh-TW" altLang="en-US" sz="3200" dirty="0"/>
              <a:t>共同備課</a:t>
            </a:r>
            <a:endParaRPr lang="en-US" altLang="zh-TW" sz="3200" dirty="0"/>
          </a:p>
          <a:p>
            <a:pPr lvl="1">
              <a:spcBef>
                <a:spcPts val="600"/>
              </a:spcBef>
            </a:pPr>
            <a:r>
              <a:rPr lang="zh-TW" altLang="en-US" sz="3000" dirty="0" smtClean="0"/>
              <a:t>思考</a:t>
            </a:r>
            <a:r>
              <a:rPr lang="zh-TW" altLang="en-US" sz="3000" dirty="0"/>
              <a:t>某個重點知能要</a:t>
            </a:r>
            <a:r>
              <a:rPr lang="zh-TW" altLang="en-US" sz="3000" dirty="0" smtClean="0"/>
              <a:t>怎麼教</a:t>
            </a:r>
            <a:endParaRPr lang="en-US" altLang="zh-TW" sz="3000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en-US" altLang="zh-TW" sz="2400" dirty="0" smtClean="0"/>
              <a:t>(</a:t>
            </a:r>
            <a:r>
              <a:rPr lang="zh-TW" altLang="en-US" sz="2400" dirty="0">
                <a:solidFill>
                  <a:srgbClr val="C00000"/>
                </a:solidFill>
              </a:rPr>
              <a:t>時間有限，找最困難的</a:t>
            </a:r>
            <a:r>
              <a:rPr lang="zh-TW" altLang="en-US" sz="2400" dirty="0" smtClean="0">
                <a:solidFill>
                  <a:srgbClr val="C00000"/>
                </a:solidFill>
              </a:rPr>
              <a:t>概念、最需要的素養</a:t>
            </a:r>
            <a:r>
              <a:rPr lang="en-US" altLang="zh-TW" sz="2400" dirty="0" smtClean="0"/>
              <a:t>)</a:t>
            </a:r>
            <a:endParaRPr lang="en-US" altLang="zh-TW" sz="2400" dirty="0"/>
          </a:p>
          <a:p>
            <a:pPr>
              <a:spcBef>
                <a:spcPts val="600"/>
              </a:spcBef>
            </a:pPr>
            <a:r>
              <a:rPr lang="zh-TW" altLang="en-US" sz="3200" dirty="0"/>
              <a:t>相互觀課</a:t>
            </a:r>
            <a:r>
              <a:rPr lang="en-US" altLang="zh-TW" sz="3200" dirty="0"/>
              <a:t>(</a:t>
            </a:r>
            <a:r>
              <a:rPr lang="zh-TW" altLang="en-US" sz="3200" dirty="0"/>
              <a:t>公開課</a:t>
            </a:r>
            <a:r>
              <a:rPr lang="en-US" altLang="zh-TW" sz="3200" dirty="0"/>
              <a:t>)</a:t>
            </a:r>
          </a:p>
          <a:p>
            <a:pPr lvl="1">
              <a:spcBef>
                <a:spcPts val="600"/>
              </a:spcBef>
            </a:pPr>
            <a:r>
              <a:rPr lang="zh-TW" altLang="en-US" sz="3000" dirty="0"/>
              <a:t>相互觀察學生的學習困難</a:t>
            </a:r>
            <a:endParaRPr lang="en-US" altLang="zh-TW" sz="3000" dirty="0"/>
          </a:p>
          <a:p>
            <a:pPr>
              <a:spcBef>
                <a:spcPts val="600"/>
              </a:spcBef>
            </a:pPr>
            <a:r>
              <a:rPr lang="zh-TW" altLang="en-US" sz="3200" dirty="0"/>
              <a:t>集體議課</a:t>
            </a:r>
            <a:endParaRPr lang="en-US" altLang="zh-TW" sz="3200" dirty="0"/>
          </a:p>
          <a:p>
            <a:pPr lvl="1">
              <a:spcBef>
                <a:spcPts val="600"/>
              </a:spcBef>
            </a:pPr>
            <a:r>
              <a:rPr lang="zh-TW" altLang="en-US" sz="3000" dirty="0"/>
              <a:t>討論學生學習困難要怎麼教</a:t>
            </a:r>
            <a:endParaRPr lang="en-US" altLang="zh-TW" sz="30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矩形 5"/>
          <p:cNvSpPr/>
          <p:nvPr/>
        </p:nvSpPr>
        <p:spPr>
          <a:xfrm>
            <a:off x="627017" y="5133703"/>
            <a:ext cx="4846320" cy="1267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教師思維有限，發揮集體智慧，關注學生學習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表現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向右箭號 6"/>
          <p:cNvSpPr/>
          <p:nvPr/>
        </p:nvSpPr>
        <p:spPr>
          <a:xfrm rot="5400000">
            <a:off x="2677886" y="4422652"/>
            <a:ext cx="529046" cy="57930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972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71148" y="697632"/>
            <a:ext cx="10157354" cy="924520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觀課焦點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知道教師教什麼</a:t>
            </a:r>
            <a:r>
              <a:rPr lang="zh-TW" altLang="en-US" dirty="0" smtClean="0"/>
              <a:t>→觀察學生學習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67409" y="2441979"/>
            <a:ext cx="4464495" cy="303135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zh-TW" altLang="en-US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學生在教材上的學習情形</a:t>
            </a:r>
            <a:endParaRPr lang="en-US" altLang="zh-TW" sz="28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spcBef>
                <a:spcPts val="600"/>
              </a:spcBef>
            </a:pPr>
            <a:r>
              <a:rPr lang="zh-TW" altLang="en-US" sz="2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聆聽、回應、發表</a:t>
            </a:r>
            <a:endParaRPr lang="en-US" altLang="zh-TW" sz="24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學生自己完成學習任務</a:t>
            </a:r>
            <a:endParaRPr lang="en-US" altLang="zh-TW" sz="28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spcBef>
                <a:spcPts val="600"/>
              </a:spcBef>
            </a:pPr>
            <a:r>
              <a:rPr lang="zh-TW" altLang="en-US" sz="2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書寫、練習</a:t>
            </a:r>
            <a:endParaRPr lang="en-US" altLang="zh-TW" sz="24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學生同儕的互動情形</a:t>
            </a:r>
            <a:endParaRPr lang="en-US" altLang="zh-TW" sz="28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spcBef>
                <a:spcPts val="600"/>
              </a:spcBef>
            </a:pPr>
            <a:r>
              <a:rPr lang="zh-TW" altLang="en-US" sz="2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對話、協同合作</a:t>
            </a:r>
            <a:endParaRPr lang="en-US" altLang="zh-TW" sz="24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7241436" y="2132874"/>
            <a:ext cx="4392487" cy="44704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zh-TW" altLang="en-US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教師解釋教材的方法</a:t>
            </a:r>
            <a:endParaRPr lang="en-US" altLang="zh-TW" sz="28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spcBef>
                <a:spcPts val="600"/>
              </a:spcBef>
            </a:pPr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講解、示範</a:t>
            </a:r>
            <a:endParaRPr lang="en-US" altLang="zh-TW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教師所提供的學習活動</a:t>
            </a:r>
            <a:endParaRPr lang="en-US" altLang="zh-TW" sz="28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spcBef>
                <a:spcPts val="600"/>
              </a:spcBef>
            </a:pPr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活動解釋、過程監控</a:t>
            </a:r>
            <a:endParaRPr lang="en-US" altLang="zh-TW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教師用來促進學生學習的資源</a:t>
            </a:r>
            <a:endParaRPr lang="en-US" altLang="zh-TW" sz="28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spcBef>
                <a:spcPts val="600"/>
              </a:spcBef>
            </a:pPr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教學媒體、教具</a:t>
            </a:r>
            <a:endParaRPr lang="en-US" altLang="zh-TW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教學評量類型與內容</a:t>
            </a:r>
            <a:endParaRPr lang="en-US" altLang="zh-TW" sz="28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spcBef>
                <a:spcPts val="600"/>
              </a:spcBef>
            </a:pPr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提問、書寫、練習</a:t>
            </a:r>
          </a:p>
          <a:p>
            <a:pPr>
              <a:spcBef>
                <a:spcPts val="600"/>
              </a:spcBef>
            </a:pP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左-右雙向箭號 4"/>
          <p:cNvSpPr/>
          <p:nvPr/>
        </p:nvSpPr>
        <p:spPr>
          <a:xfrm>
            <a:off x="5231904" y="2856880"/>
            <a:ext cx="1656184" cy="1080120"/>
          </a:xfrm>
          <a:prstGeom prst="left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6" name="圓角矩形 5"/>
          <p:cNvSpPr/>
          <p:nvPr/>
        </p:nvSpPr>
        <p:spPr>
          <a:xfrm>
            <a:off x="767409" y="5631674"/>
            <a:ext cx="4730306" cy="609831"/>
          </a:xfrm>
          <a:prstGeom prst="round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要不要有觀察指標呢？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591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觀課時</a:t>
            </a:r>
            <a:r>
              <a:rPr lang="zh-TW" altLang="en-US"/>
              <a:t>，</a:t>
            </a:r>
            <a:r>
              <a:rPr lang="zh-TW" altLang="en-US" smtClean="0"/>
              <a:t>察覺</a:t>
            </a:r>
            <a:r>
              <a:rPr lang="zh-TW" altLang="en-US" dirty="0" smtClean="0"/>
              <a:t>學生的思</a:t>
            </a:r>
            <a:r>
              <a:rPr lang="zh-TW" altLang="en-US" dirty="0"/>
              <a:t>考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37" y="1793448"/>
            <a:ext cx="5209448" cy="491635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220" y="1793447"/>
            <a:ext cx="5107593" cy="491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2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08" y="2610295"/>
            <a:ext cx="4625264" cy="399810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990" y="2610295"/>
            <a:ext cx="4573983" cy="392693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08" y="679572"/>
            <a:ext cx="9737503" cy="1546880"/>
          </a:xfrm>
          <a:prstGeom prst="rect">
            <a:avLst/>
          </a:prstGeom>
        </p:spPr>
      </p:pic>
      <p:sp>
        <p:nvSpPr>
          <p:cNvPr id="11" name="向右箭號 10"/>
          <p:cNvSpPr/>
          <p:nvPr/>
        </p:nvSpPr>
        <p:spPr>
          <a:xfrm>
            <a:off x="5621482" y="3543300"/>
            <a:ext cx="1070263" cy="21197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418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973668"/>
            <a:ext cx="10718074" cy="706964"/>
          </a:xfrm>
        </p:spPr>
        <p:txBody>
          <a:bodyPr/>
          <a:lstStyle/>
          <a:p>
            <a:r>
              <a:rPr lang="zh-TW" altLang="en-US" dirty="0">
                <a:latin typeface="Times New Roman" pitchFamily="18" charset="0"/>
              </a:rPr>
              <a:t>思考觀察到的現象</a:t>
            </a:r>
            <a:r>
              <a:rPr lang="zh-TW" altLang="en-US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推論</a:t>
            </a:r>
            <a:r>
              <a:rPr lang="zh-TW" altLang="en-US" dirty="0">
                <a:latin typeface="Times New Roman" pitchFamily="18" charset="0"/>
              </a:rPr>
              <a:t>原因</a:t>
            </a:r>
            <a:r>
              <a:rPr lang="zh-TW" altLang="en-US" dirty="0" smtClean="0"/>
              <a:t>→教材知識的學習問題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3667" y="2358571"/>
            <a:ext cx="11310797" cy="3647374"/>
          </a:xfrm>
        </p:spPr>
        <p:txBody>
          <a:bodyPr>
            <a:noAutofit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</a:rPr>
              <a:t>造句不佳</a:t>
            </a:r>
            <a:r>
              <a:rPr lang="zh-TW" altLang="en-US" sz="2800" dirty="0" smtClean="0"/>
              <a:t>：語彙量不足？缺乏語句結構？</a:t>
            </a:r>
            <a:endParaRPr lang="en-US" altLang="zh-TW" sz="2800" dirty="0" smtClean="0"/>
          </a:p>
          <a:p>
            <a:r>
              <a:rPr lang="zh-TW" altLang="en-US" sz="2800" dirty="0" smtClean="0">
                <a:solidFill>
                  <a:srgbClr val="C00000"/>
                </a:solidFill>
              </a:rPr>
              <a:t>數學應用題不會寫</a:t>
            </a:r>
            <a:r>
              <a:rPr lang="zh-TW" altLang="en-US" sz="2800" dirty="0" smtClean="0"/>
              <a:t>：看不</a:t>
            </a:r>
            <a:r>
              <a:rPr lang="zh-TW" altLang="en-US" sz="2800" dirty="0" smtClean="0"/>
              <a:t>懂？概念缺乏？前後</a:t>
            </a:r>
            <a:r>
              <a:rPr lang="zh-TW" altLang="en-US" sz="2800" dirty="0" smtClean="0"/>
              <a:t>事件無法產生關聯？</a:t>
            </a:r>
            <a:endParaRPr lang="en-US" altLang="zh-TW" sz="2800" dirty="0" smtClean="0"/>
          </a:p>
          <a:p>
            <a:r>
              <a:rPr lang="zh-TW" altLang="en-US" sz="2800" dirty="0" smtClean="0">
                <a:solidFill>
                  <a:srgbClr val="C00000"/>
                </a:solidFill>
              </a:rPr>
              <a:t>自然現象誤解</a:t>
            </a:r>
            <a:r>
              <a:rPr lang="zh-TW" altLang="en-US" sz="2800" dirty="0" smtClean="0"/>
              <a:t>：未充分</a:t>
            </a:r>
            <a:r>
              <a:rPr lang="zh-TW" altLang="en-US" sz="2800" dirty="0" smtClean="0"/>
              <a:t>瞭解物理或現象</a:t>
            </a:r>
            <a:r>
              <a:rPr lang="zh-TW" altLang="en-US" sz="2800" dirty="0" smtClean="0"/>
              <a:t>的細節？</a:t>
            </a:r>
            <a:endParaRPr lang="en-US" altLang="zh-TW" sz="2800" dirty="0" smtClean="0"/>
          </a:p>
          <a:p>
            <a:r>
              <a:rPr lang="zh-TW" altLang="en-US" sz="2800" dirty="0">
                <a:solidFill>
                  <a:srgbClr val="C00000"/>
                </a:solidFill>
              </a:rPr>
              <a:t>無法判斷</a:t>
            </a:r>
            <a:r>
              <a:rPr lang="zh-TW" altLang="en-US" sz="2800" dirty="0" smtClean="0">
                <a:solidFill>
                  <a:srgbClr val="C00000"/>
                </a:solidFill>
              </a:rPr>
              <a:t>社會問題</a:t>
            </a:r>
            <a:r>
              <a:rPr lang="zh-TW" altLang="en-US" sz="2800" dirty="0" smtClean="0"/>
              <a:t>：事件脈絡未掌握清楚？</a:t>
            </a:r>
            <a:endParaRPr lang="en-US" altLang="zh-TW" sz="2800" dirty="0" smtClean="0"/>
          </a:p>
          <a:p>
            <a:pPr>
              <a:spcBef>
                <a:spcPts val="600"/>
              </a:spcBef>
              <a:defRPr/>
            </a:pPr>
            <a:r>
              <a:rPr lang="zh-TW" altLang="en-US" sz="2800" dirty="0" smtClean="0">
                <a:solidFill>
                  <a:srgbClr val="C00000"/>
                </a:solidFill>
              </a:rPr>
              <a:t>沒有</a:t>
            </a:r>
            <a:r>
              <a:rPr lang="zh-TW" altLang="en-US" sz="2800" dirty="0">
                <a:solidFill>
                  <a:srgbClr val="C00000"/>
                </a:solidFill>
              </a:rPr>
              <a:t>寫、亂寫、亂做、做錯、寫</a:t>
            </a:r>
            <a:r>
              <a:rPr lang="zh-TW" altLang="en-US" sz="2800" dirty="0" smtClean="0">
                <a:solidFill>
                  <a:srgbClr val="C00000"/>
                </a:solidFill>
              </a:rPr>
              <a:t>慢：</a:t>
            </a:r>
            <a:r>
              <a:rPr lang="zh-TW" altLang="en-US" sz="2800" dirty="0" smtClean="0"/>
              <a:t>沒</a:t>
            </a:r>
            <a:r>
              <a:rPr lang="zh-TW" altLang="en-US" sz="2800" dirty="0"/>
              <a:t>理解題目、無先備知識、迷思概念、沒</a:t>
            </a:r>
            <a:r>
              <a:rPr lang="zh-TW" altLang="en-US" sz="2800" dirty="0" smtClean="0"/>
              <a:t>動機</a:t>
            </a:r>
            <a:endParaRPr lang="en-US" altLang="zh-TW" sz="2800" dirty="0" smtClean="0"/>
          </a:p>
          <a:p>
            <a:pPr>
              <a:spcBef>
                <a:spcPts val="600"/>
              </a:spcBef>
              <a:defRPr/>
            </a:pPr>
            <a:r>
              <a:rPr lang="zh-TW" altLang="en-US" sz="2800" dirty="0" smtClean="0">
                <a:solidFill>
                  <a:srgbClr val="C00000"/>
                </a:solidFill>
              </a:rPr>
              <a:t>無法</a:t>
            </a:r>
            <a:r>
              <a:rPr lang="zh-TW" altLang="en-US" sz="2800" dirty="0">
                <a:solidFill>
                  <a:srgbClr val="C00000"/>
                </a:solidFill>
              </a:rPr>
              <a:t>處理複雜問題：</a:t>
            </a:r>
            <a:r>
              <a:rPr lang="zh-TW" altLang="en-US" sz="2800" dirty="0"/>
              <a:t>缺乏策略性知識？分析問題能力？</a:t>
            </a:r>
            <a:endParaRPr lang="en-US" altLang="zh-TW" sz="2800" dirty="0"/>
          </a:p>
          <a:p>
            <a:pPr>
              <a:spcBef>
                <a:spcPts val="600"/>
              </a:spcBef>
              <a:defRPr/>
            </a:pPr>
            <a:endParaRPr lang="en-US" altLang="zh-TW" sz="2800" dirty="0"/>
          </a:p>
          <a:p>
            <a:endParaRPr lang="zh-TW" altLang="en-US" sz="2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77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9897" y="928194"/>
            <a:ext cx="9797064" cy="706964"/>
          </a:xfrm>
        </p:spPr>
        <p:txBody>
          <a:bodyPr/>
          <a:lstStyle/>
          <a:p>
            <a:pPr>
              <a:defRPr/>
            </a:pPr>
            <a:r>
              <a:rPr lang="zh-TW" altLang="en-US" dirty="0">
                <a:latin typeface="Times New Roman" pitchFamily="18" charset="0"/>
              </a:rPr>
              <a:t>思考觀察到的現象</a:t>
            </a:r>
            <a:r>
              <a:rPr lang="zh-TW" altLang="en-US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推論</a:t>
            </a:r>
            <a:r>
              <a:rPr lang="zh-TW" altLang="en-US" dirty="0">
                <a:latin typeface="Times New Roman" pitchFamily="18" charset="0"/>
              </a:rPr>
              <a:t>原因</a:t>
            </a:r>
            <a:r>
              <a:rPr lang="zh-TW" altLang="en-US" dirty="0" smtClean="0"/>
              <a:t>→學習動機的問題</a:t>
            </a:r>
            <a:endParaRPr lang="zh-TW" altLang="en-US" dirty="0">
              <a:latin typeface="Times New Roman" pitchFamily="18" charset="0"/>
            </a:endParaRPr>
          </a:p>
        </p:txBody>
      </p:sp>
      <p:sp>
        <p:nvSpPr>
          <p:cNvPr id="44035" name="內容版面配置區 2"/>
          <p:cNvSpPr>
            <a:spLocks noGrp="1"/>
          </p:cNvSpPr>
          <p:nvPr>
            <p:ph idx="1"/>
          </p:nvPr>
        </p:nvSpPr>
        <p:spPr>
          <a:xfrm>
            <a:off x="809897" y="2351471"/>
            <a:ext cx="11177510" cy="398698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呆滯、注意力不集中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學生聆聽的表情、眼神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lvl="1">
              <a:spcBef>
                <a:spcPts val="600"/>
              </a:spcBef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缺乏動機？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  <a:defRPr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安靜或少發言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學生討論時的口語聲音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lvl="1">
              <a:spcBef>
                <a:spcPts val="600"/>
              </a:spcBef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沒理解題目、缺乏先備知識、缺乏自信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spcBef>
                <a:spcPts val="600"/>
              </a:spcBef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不習慣他人觀課、人際關係不佳、被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放棄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C00000"/>
                </a:solidFill>
              </a:rPr>
              <a:t>學生不會討論</a:t>
            </a:r>
            <a:r>
              <a:rPr lang="zh-TW" altLang="en-US" sz="2800" dirty="0"/>
              <a:t>：缺乏個人觀點？缺乏學習自信？社交關係不佳？</a:t>
            </a:r>
            <a:endParaRPr lang="en-US" altLang="zh-TW" sz="2800" dirty="0"/>
          </a:p>
          <a:p>
            <a:r>
              <a:rPr lang="zh-TW" altLang="en-US" sz="2800" dirty="0">
                <a:solidFill>
                  <a:srgbClr val="C00000"/>
                </a:solidFill>
              </a:rPr>
              <a:t>學生不願意學習</a:t>
            </a:r>
            <a:r>
              <a:rPr lang="zh-TW" altLang="en-US" sz="2800" dirty="0"/>
              <a:t>：缺乏學習動機？個人、團體、環境還是家庭因素？</a:t>
            </a:r>
            <a:endParaRPr lang="en-US" altLang="zh-TW" sz="2400" dirty="0"/>
          </a:p>
          <a:p>
            <a:pPr>
              <a:spcBef>
                <a:spcPts val="600"/>
              </a:spcBef>
              <a:defRPr/>
            </a:pPr>
            <a:r>
              <a:rPr lang="zh-TW" altLang="en-US" sz="2800" b="1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推論</a:t>
            </a:r>
            <a:r>
              <a:rPr lang="zh-TW" altLang="en-US" sz="2800" b="1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到學生的「認知、情感、社交」等層面因素</a:t>
            </a:r>
            <a:endParaRPr lang="en-US" altLang="zh-TW" sz="2800" b="1" u="sng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403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"/>
              <a:defRPr sz="32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"/>
              <a:defRPr sz="28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"/>
              <a:defRPr sz="24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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A1A7F98-7DEB-466F-A1F9-AD8E76132D11}" type="slidenum">
              <a:rPr lang="zh-TW" altLang="en-US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54</a:t>
            </a:fld>
            <a:endParaRPr lang="zh-TW" altLang="en-US" sz="1200">
              <a:latin typeface="Arial" panose="020B0604020202020204" pitchFamily="34" charset="0"/>
            </a:endParaRPr>
          </a:p>
        </p:txBody>
      </p:sp>
      <p:sp>
        <p:nvSpPr>
          <p:cNvPr id="6" name="流程圖: 多重文件 5"/>
          <p:cNvSpPr/>
          <p:nvPr/>
        </p:nvSpPr>
        <p:spPr>
          <a:xfrm>
            <a:off x="8354860" y="2492985"/>
            <a:ext cx="3632547" cy="1995020"/>
          </a:xfrm>
          <a:prstGeom prst="flowChartMultidocumen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加入看不到的資料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1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不斷聯想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6683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4954" y="810491"/>
            <a:ext cx="8761413" cy="1101435"/>
          </a:xfrm>
        </p:spPr>
        <p:txBody>
          <a:bodyPr/>
          <a:lstStyle/>
          <a:p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觀課記錄表</a:t>
            </a: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實例</a:t>
            </a: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>) 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509010" y="2348344"/>
          <a:ext cx="11160817" cy="4197930"/>
        </p:xfrm>
        <a:graphic>
          <a:graphicData uri="http://schemas.openxmlformats.org/drawingml/2006/table">
            <a:tbl>
              <a:tblPr/>
              <a:tblGrid>
                <a:gridCol w="27433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651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5233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33426">
                <a:tc row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400" kern="100" dirty="0" smtClean="0">
                          <a:latin typeface="Times New Roman"/>
                          <a:ea typeface="標楷體"/>
                        </a:rPr>
                        <a:t>觀察記錄</a:t>
                      </a:r>
                      <a:r>
                        <a:rPr lang="zh-TW" altLang="zh-TW" sz="2400" b="0" u="none" kern="100" dirty="0" smtClean="0">
                          <a:latin typeface="Times New Roman"/>
                          <a:ea typeface="標楷體"/>
                        </a:rPr>
                        <a:t>學生</a:t>
                      </a:r>
                      <a:endParaRPr lang="en-US" altLang="zh-TW" sz="2400" b="0" u="none" kern="100" dirty="0" smtClean="0">
                        <a:latin typeface="Times New Roman"/>
                        <a:ea typeface="標楷體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kern="100" dirty="0" smtClean="0">
                          <a:latin typeface="Times New Roman"/>
                          <a:ea typeface="標楷體"/>
                        </a:rPr>
                        <a:t>(</a:t>
                      </a:r>
                      <a:r>
                        <a:rPr lang="zh-TW" altLang="en-US" sz="2400" kern="100" dirty="0" smtClean="0">
                          <a:latin typeface="Times New Roman"/>
                          <a:ea typeface="標楷體"/>
                        </a:rPr>
                        <a:t>對象：</a:t>
                      </a:r>
                      <a:r>
                        <a:rPr lang="zh-TW" altLang="en-US" sz="2400" u="sng" kern="100" dirty="0" smtClean="0">
                          <a:latin typeface="Times New Roman"/>
                          <a:ea typeface="標楷體"/>
                        </a:rPr>
                        <a:t>   </a:t>
                      </a:r>
                      <a:r>
                        <a:rPr lang="zh-TW" altLang="en-US" sz="2400" b="1" u="sng" kern="100" dirty="0" smtClean="0">
                          <a:solidFill>
                            <a:srgbClr val="C00000"/>
                          </a:solidFill>
                          <a:latin typeface="Times New Roman"/>
                          <a:ea typeface="標楷體"/>
                        </a:rPr>
                        <a:t>組或人</a:t>
                      </a:r>
                      <a:r>
                        <a:rPr lang="zh-TW" altLang="en-US" sz="2400" u="sng" kern="100" dirty="0" smtClean="0">
                          <a:latin typeface="Times New Roman"/>
                          <a:ea typeface="標楷體"/>
                        </a:rPr>
                        <a:t>  </a:t>
                      </a:r>
                      <a:r>
                        <a:rPr lang="zh-TW" altLang="en-US" sz="2400" kern="100" dirty="0" smtClean="0">
                          <a:latin typeface="Times New Roman"/>
                          <a:ea typeface="標楷體"/>
                        </a:rPr>
                        <a:t> </a:t>
                      </a:r>
                      <a:r>
                        <a:rPr lang="en-US" altLang="zh-TW" sz="2400" kern="100" dirty="0" smtClean="0">
                          <a:latin typeface="Times New Roman"/>
                          <a:ea typeface="標楷體"/>
                        </a:rPr>
                        <a:t>)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400" kern="100" dirty="0" smtClean="0">
                        <a:latin typeface="Times New Roman"/>
                        <a:ea typeface="標楷體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latin typeface="Times New Roman"/>
                          <a:ea typeface="標楷體"/>
                        </a:rPr>
                        <a:t>學習過程：</a:t>
                      </a:r>
                      <a:r>
                        <a:rPr lang="zh-TW" altLang="zh-TW" sz="2000" u="none" kern="100" dirty="0" smtClean="0">
                          <a:latin typeface="Times New Roman"/>
                          <a:ea typeface="標楷體"/>
                        </a:rPr>
                        <a:t>聆聽、回答、討論、操作、書寫</a:t>
                      </a:r>
                      <a:r>
                        <a:rPr lang="en-US" altLang="zh-TW" sz="2000" u="none" kern="100" dirty="0" smtClean="0">
                          <a:latin typeface="Times New Roman"/>
                          <a:ea typeface="標楷體"/>
                        </a:rPr>
                        <a:t>…</a:t>
                      </a:r>
                      <a:endParaRPr lang="en-US" altLang="zh-TW" sz="2000" kern="100" dirty="0" smtClean="0">
                        <a:latin typeface="Times New Roman"/>
                        <a:ea typeface="標楷體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000" kern="100" dirty="0" smtClean="0">
                        <a:latin typeface="Times New Roman"/>
                        <a:ea typeface="標楷體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latin typeface="Times New Roman"/>
                          <a:ea typeface="標楷體"/>
                        </a:rPr>
                        <a:t>學習表現：在學習內容上的學習表現</a:t>
                      </a:r>
                      <a:endParaRPr lang="zh-TW" sz="2000" kern="100" dirty="0">
                        <a:latin typeface="Times New Roman"/>
                        <a:ea typeface="標楷體"/>
                      </a:endParaRPr>
                    </a:p>
                  </a:txBody>
                  <a:tcPr marL="17706" marR="17706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00" dirty="0" smtClean="0">
                          <a:latin typeface="Times New Roman"/>
                          <a:ea typeface="標楷體"/>
                        </a:rPr>
                        <a:t>行為</a:t>
                      </a:r>
                      <a:r>
                        <a:rPr lang="en-US" altLang="zh-TW" sz="2400" kern="100" dirty="0" smtClean="0">
                          <a:latin typeface="Times New Roman"/>
                          <a:ea typeface="標楷體"/>
                        </a:rPr>
                        <a:t>1</a:t>
                      </a:r>
                      <a:r>
                        <a:rPr lang="zh-TW" altLang="en-US" sz="2400" kern="100" dirty="0" smtClean="0">
                          <a:latin typeface="Times New Roman"/>
                          <a:ea typeface="標楷體"/>
                        </a:rPr>
                        <a:t>：</a:t>
                      </a:r>
                      <a:endParaRPr lang="en-US" altLang="zh-TW" sz="2400" kern="100" dirty="0" smtClean="0">
                        <a:latin typeface="Times New Roman"/>
                        <a:ea typeface="標楷體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400" kern="100" dirty="0" smtClean="0">
                        <a:latin typeface="Times New Roman"/>
                        <a:ea typeface="標楷體"/>
                      </a:endParaRPr>
                    </a:p>
                  </a:txBody>
                  <a:tcPr marL="68295" marR="682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342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00" dirty="0" smtClean="0">
                          <a:latin typeface="Times New Roman"/>
                          <a:ea typeface="標楷體"/>
                        </a:rPr>
                        <a:t>行為</a:t>
                      </a:r>
                      <a:r>
                        <a:rPr lang="en-US" altLang="zh-TW" sz="2400" kern="100" dirty="0" smtClean="0">
                          <a:latin typeface="Times New Roman"/>
                          <a:ea typeface="標楷體"/>
                        </a:rPr>
                        <a:t>2</a:t>
                      </a:r>
                      <a:r>
                        <a:rPr lang="zh-TW" altLang="en-US" sz="2400" kern="100" dirty="0" smtClean="0">
                          <a:latin typeface="Times New Roman"/>
                          <a:ea typeface="標楷體"/>
                        </a:rPr>
                        <a:t>：</a:t>
                      </a:r>
                      <a:endParaRPr lang="en-US" altLang="zh-TW" sz="2400" kern="100" dirty="0" smtClean="0">
                        <a:latin typeface="Times New Roman"/>
                        <a:ea typeface="標楷體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sz="2400" kern="100" dirty="0">
                        <a:latin typeface="Times New Roman"/>
                        <a:ea typeface="標楷體"/>
                      </a:endParaRPr>
                    </a:p>
                  </a:txBody>
                  <a:tcPr marL="68295" marR="682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257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00" dirty="0" smtClean="0">
                          <a:latin typeface="Times New Roman"/>
                          <a:ea typeface="標楷體"/>
                        </a:rPr>
                        <a:t>行為</a:t>
                      </a:r>
                      <a:r>
                        <a:rPr lang="en-US" altLang="zh-TW" sz="2400" kern="100" dirty="0" smtClean="0">
                          <a:latin typeface="Times New Roman"/>
                          <a:ea typeface="標楷體"/>
                        </a:rPr>
                        <a:t>3</a:t>
                      </a:r>
                      <a:r>
                        <a:rPr lang="zh-TW" altLang="en-US" sz="2400" kern="100" dirty="0" smtClean="0">
                          <a:latin typeface="Times New Roman"/>
                          <a:ea typeface="標楷體"/>
                        </a:rPr>
                        <a:t>：</a:t>
                      </a:r>
                      <a:endParaRPr lang="en-US" altLang="zh-TW" sz="2400" kern="100" dirty="0" smtClean="0">
                        <a:latin typeface="Times New Roman"/>
                        <a:ea typeface="標楷體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/>
                          <a:ea typeface="標楷體"/>
                        </a:rPr>
                        <a:t>行為</a:t>
                      </a:r>
                      <a:r>
                        <a:rPr lang="en-US" altLang="zh-TW" sz="2400" kern="1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/>
                          <a:ea typeface="標楷體"/>
                        </a:rPr>
                        <a:t>4</a:t>
                      </a:r>
                      <a:r>
                        <a:rPr lang="zh-TW" altLang="en-US" sz="2400" kern="1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/>
                          <a:ea typeface="標楷體"/>
                        </a:rPr>
                        <a:t>：</a:t>
                      </a:r>
                      <a:endParaRPr lang="en-US" altLang="zh-TW" sz="2400" kern="1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/>
                        <a:ea typeface="標楷體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kern="1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/>
                          <a:ea typeface="標楷體"/>
                        </a:rPr>
                        <a:t>…..</a:t>
                      </a:r>
                      <a:endParaRPr lang="zh-TW" sz="2400" kern="100" dirty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/>
                        <a:ea typeface="標楷體"/>
                      </a:endParaRPr>
                    </a:p>
                  </a:txBody>
                  <a:tcPr marL="68295" marR="682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0530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00" dirty="0" smtClean="0">
                          <a:latin typeface="Times New Roman"/>
                          <a:ea typeface="標楷體"/>
                        </a:rPr>
                        <a:t>多元資料去</a:t>
                      </a:r>
                      <a:r>
                        <a:rPr lang="zh-TW" altLang="zh-TW" sz="2400" kern="100" dirty="0" smtClean="0">
                          <a:latin typeface="Times New Roman"/>
                          <a:ea typeface="標楷體"/>
                        </a:rPr>
                        <a:t>推論</a:t>
                      </a:r>
                      <a:endParaRPr lang="en-US" altLang="zh-TW" sz="2400" kern="100" dirty="0" smtClean="0">
                        <a:latin typeface="Times New Roman"/>
                        <a:ea typeface="標楷體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400" kern="100" dirty="0" smtClean="0">
                          <a:latin typeface="Times New Roman"/>
                          <a:ea typeface="標楷體"/>
                        </a:rPr>
                        <a:t>學生表現</a:t>
                      </a:r>
                      <a:r>
                        <a:rPr lang="zh-TW" altLang="en-US" sz="2400" kern="100" dirty="0" smtClean="0">
                          <a:latin typeface="Times New Roman"/>
                          <a:ea typeface="標楷體"/>
                        </a:rPr>
                        <a:t>的</a:t>
                      </a:r>
                      <a:r>
                        <a:rPr lang="zh-TW" altLang="zh-TW" sz="2400" kern="100" dirty="0" smtClean="0">
                          <a:latin typeface="Times New Roman"/>
                          <a:ea typeface="標楷體"/>
                        </a:rPr>
                        <a:t>原因</a:t>
                      </a:r>
                      <a:endParaRPr lang="zh-TW" sz="2400" kern="100" dirty="0">
                        <a:latin typeface="Times New Roman"/>
                        <a:ea typeface="標楷體"/>
                      </a:endParaRPr>
                    </a:p>
                  </a:txBody>
                  <a:tcPr marL="17706" marR="17706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altLang="zh-TW" sz="2400" kern="100" dirty="0" smtClean="0">
                        <a:latin typeface="Times New Roman"/>
                        <a:ea typeface="標楷體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TW" sz="2400" kern="100" dirty="0">
                        <a:latin typeface="Times New Roman"/>
                        <a:ea typeface="標楷體"/>
                      </a:endParaRPr>
                    </a:p>
                  </a:txBody>
                  <a:tcPr marL="68295" marR="68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00" dirty="0" smtClean="0">
                          <a:latin typeface="Times New Roman"/>
                          <a:ea typeface="標楷體"/>
                        </a:rPr>
                        <a:t>擬定因應教學</a:t>
                      </a:r>
                      <a:r>
                        <a:rPr lang="zh-TW" altLang="zh-TW" sz="2400" kern="100" dirty="0" smtClean="0">
                          <a:latin typeface="Times New Roman"/>
                          <a:ea typeface="標楷體"/>
                        </a:rPr>
                        <a:t>策略</a:t>
                      </a:r>
                      <a:endParaRPr lang="zh-TW" sz="2400" kern="100" dirty="0">
                        <a:latin typeface="Times New Roman"/>
                        <a:ea typeface="標楷體"/>
                      </a:endParaRPr>
                    </a:p>
                  </a:txBody>
                  <a:tcPr marL="68295" marR="68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2400" dirty="0"/>
                    </a:p>
                  </a:txBody>
                  <a:tcPr marL="68295" marR="68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55</a:t>
            </a:fld>
            <a:endParaRPr lang="en-US" dirty="0"/>
          </a:p>
        </p:txBody>
      </p:sp>
      <p:grpSp>
        <p:nvGrpSpPr>
          <p:cNvPr id="6" name="群組 5"/>
          <p:cNvGrpSpPr/>
          <p:nvPr/>
        </p:nvGrpSpPr>
        <p:grpSpPr>
          <a:xfrm>
            <a:off x="4337824" y="2430966"/>
            <a:ext cx="5801568" cy="2453268"/>
            <a:chOff x="4337824" y="2430966"/>
            <a:chExt cx="5801568" cy="2453268"/>
          </a:xfrm>
        </p:grpSpPr>
        <p:sp>
          <p:nvSpPr>
            <p:cNvPr id="3" name="向左箭號圖說文字 2"/>
            <p:cNvSpPr/>
            <p:nvPr/>
          </p:nvSpPr>
          <p:spPr>
            <a:xfrm>
              <a:off x="4795877" y="3111190"/>
              <a:ext cx="5343515" cy="1155163"/>
            </a:xfrm>
            <a:prstGeom prst="leftArrowCallout">
              <a:avLst>
                <a:gd name="adj1" fmla="val 25000"/>
                <a:gd name="adj2" fmla="val 25000"/>
                <a:gd name="adj3" fmla="val 25000"/>
                <a:gd name="adj4" fmla="val 89811"/>
              </a:avLst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避免誤判學生表現的原因</a:t>
              </a:r>
              <a:endPara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" name="右大括弧 4"/>
            <p:cNvSpPr/>
            <p:nvPr/>
          </p:nvSpPr>
          <p:spPr>
            <a:xfrm>
              <a:off x="4337824" y="2430966"/>
              <a:ext cx="334537" cy="2453268"/>
            </a:xfrm>
            <a:prstGeom prst="rightBrac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509010" y="5363737"/>
            <a:ext cx="8505041" cy="1315843"/>
            <a:chOff x="509010" y="5363737"/>
            <a:chExt cx="8505041" cy="1315843"/>
          </a:xfrm>
        </p:grpSpPr>
        <p:sp>
          <p:nvSpPr>
            <p:cNvPr id="8" name="橢圓 7"/>
            <p:cNvSpPr/>
            <p:nvPr/>
          </p:nvSpPr>
          <p:spPr>
            <a:xfrm>
              <a:off x="509010" y="5363737"/>
              <a:ext cx="3092834" cy="131584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橢圓 8"/>
            <p:cNvSpPr/>
            <p:nvPr/>
          </p:nvSpPr>
          <p:spPr>
            <a:xfrm>
              <a:off x="5921217" y="5363737"/>
              <a:ext cx="3092834" cy="131584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圓角矩形 9"/>
            <p:cNvSpPr/>
            <p:nvPr/>
          </p:nvSpPr>
          <p:spPr>
            <a:xfrm>
              <a:off x="3618530" y="5430389"/>
              <a:ext cx="2286000" cy="11825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教師的專業所在</a:t>
              </a:r>
              <a:endPara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584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600" dirty="0" smtClean="0"/>
              <a:t>集體議課</a:t>
            </a:r>
            <a:r>
              <a:rPr lang="en-US" altLang="zh-TW" sz="6600" dirty="0" smtClean="0"/>
              <a:t/>
            </a:r>
            <a:br>
              <a:rPr lang="en-US" altLang="zh-TW" sz="6600" dirty="0" smtClean="0"/>
            </a:br>
            <a:r>
              <a:rPr lang="en-US" altLang="zh-TW" sz="4800" dirty="0" smtClean="0"/>
              <a:t>(</a:t>
            </a:r>
            <a:r>
              <a:rPr lang="zh-TW" altLang="en-US" sz="48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議課比觀課重要</a:t>
            </a:r>
            <a:r>
              <a:rPr lang="en-US" altLang="zh-TW" sz="4800" dirty="0" smtClean="0"/>
              <a:t>)</a:t>
            </a:r>
            <a:endParaRPr lang="zh-TW" altLang="en-US" sz="4800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1154954" y="5024966"/>
            <a:ext cx="10327297" cy="1467273"/>
          </a:xfrm>
        </p:spPr>
        <p:txBody>
          <a:bodyPr>
            <a:noAutofit/>
          </a:bodyPr>
          <a:lstStyle/>
          <a:p>
            <a:pPr algn="ctr"/>
            <a:r>
              <a:rPr lang="zh-TW" altLang="en-US" sz="2800" dirty="0" smtClean="0"/>
              <a:t>教學者分享、議課、議課者分享與回饋</a:t>
            </a:r>
            <a:endParaRPr lang="en-US" altLang="zh-TW" sz="2800" dirty="0" smtClean="0"/>
          </a:p>
          <a:p>
            <a:pPr algn="ctr"/>
            <a:r>
              <a:rPr lang="zh-TW" altLang="en-US" sz="2800" dirty="0">
                <a:solidFill>
                  <a:srgbClr val="0033CC"/>
                </a:solidFill>
              </a:rPr>
              <a:t>提出學生表現→解釋</a:t>
            </a:r>
            <a:r>
              <a:rPr lang="en-US" altLang="zh-TW" sz="2800" dirty="0">
                <a:solidFill>
                  <a:srgbClr val="0033CC"/>
                </a:solidFill>
              </a:rPr>
              <a:t>(</a:t>
            </a:r>
            <a:r>
              <a:rPr lang="zh-TW" altLang="en-US" sz="2800" dirty="0">
                <a:solidFill>
                  <a:srgbClr val="0033CC"/>
                </a:solidFill>
              </a:rPr>
              <a:t>推論</a:t>
            </a:r>
            <a:r>
              <a:rPr lang="en-US" altLang="zh-TW" sz="2800" dirty="0">
                <a:solidFill>
                  <a:srgbClr val="0033CC"/>
                </a:solidFill>
              </a:rPr>
              <a:t>)</a:t>
            </a:r>
            <a:r>
              <a:rPr lang="zh-TW" altLang="en-US" sz="2800" dirty="0">
                <a:solidFill>
                  <a:srgbClr val="0033CC"/>
                </a:solidFill>
              </a:rPr>
              <a:t>可能原因→提出改進</a:t>
            </a:r>
            <a:r>
              <a:rPr lang="zh-TW" altLang="en-US" sz="2800" dirty="0" smtClean="0">
                <a:solidFill>
                  <a:srgbClr val="0033CC"/>
                </a:solidFill>
              </a:rPr>
              <a:t>策略</a:t>
            </a:r>
            <a:endParaRPr lang="zh-TW" altLang="en-US" sz="2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34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575164" cy="706964"/>
          </a:xfrm>
        </p:spPr>
        <p:txBody>
          <a:bodyPr/>
          <a:lstStyle/>
          <a:p>
            <a:r>
              <a:rPr lang="zh-TW" altLang="en-US" dirty="0" smtClean="0"/>
              <a:t>針對學生的困難提出策略後</a:t>
            </a:r>
            <a:r>
              <a:rPr lang="en-US" altLang="zh-TW" dirty="0" smtClean="0"/>
              <a:t>(</a:t>
            </a:r>
            <a:r>
              <a:rPr lang="zh-TW" altLang="en-US" dirty="0" smtClean="0"/>
              <a:t>議課是教學研討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6832" y="4798618"/>
            <a:ext cx="1824433" cy="2168434"/>
          </a:xfrm>
          <a:prstGeom prst="rect">
            <a:avLst/>
          </a:prstGeom>
        </p:spPr>
      </p:pic>
      <p:grpSp>
        <p:nvGrpSpPr>
          <p:cNvPr id="26" name="群組 25"/>
          <p:cNvGrpSpPr/>
          <p:nvPr/>
        </p:nvGrpSpPr>
        <p:grpSpPr>
          <a:xfrm>
            <a:off x="348191" y="1872179"/>
            <a:ext cx="4268716" cy="4205987"/>
            <a:chOff x="348191" y="1872179"/>
            <a:chExt cx="4268716" cy="4205987"/>
          </a:xfrm>
        </p:grpSpPr>
        <p:pic>
          <p:nvPicPr>
            <p:cNvPr id="1026" name="Picture 2" descr="ãæå¸«ãçåçæå°çµæ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1191" y="1872179"/>
              <a:ext cx="2375716" cy="2379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8191" y="3041875"/>
              <a:ext cx="1085850" cy="2419350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5282" y="3317543"/>
              <a:ext cx="1571625" cy="2190750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9235063">
              <a:off x="1510778" y="2735471"/>
              <a:ext cx="1609725" cy="781050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>
              <a:off x="1572285" y="3989287"/>
              <a:ext cx="1609725" cy="781050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2442136">
              <a:off x="1342335" y="5297116"/>
              <a:ext cx="1609725" cy="781050"/>
            </a:xfrm>
            <a:prstGeom prst="rect">
              <a:avLst/>
            </a:prstGeom>
          </p:spPr>
        </p:pic>
      </p:grpSp>
      <p:pic>
        <p:nvPicPr>
          <p:cNvPr id="18" name="圖片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880844" y="4798618"/>
            <a:ext cx="1824433" cy="216843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97785" y="2311069"/>
            <a:ext cx="1085850" cy="2419350"/>
          </a:xfrm>
          <a:prstGeom prst="rect">
            <a:avLst/>
          </a:prstGeom>
        </p:spPr>
      </p:pic>
      <p:pic>
        <p:nvPicPr>
          <p:cNvPr id="14" name="Picture 2" descr="ãæå¸«ãçåçæå°çµæ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524" y="4430025"/>
            <a:ext cx="2375716" cy="237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1569" y="2152212"/>
            <a:ext cx="1571625" cy="219075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0414" y="3308235"/>
            <a:ext cx="1717599" cy="1637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6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 rot="18756264">
            <a:off x="7217267" y="4936195"/>
            <a:ext cx="1120697" cy="543770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 rot="13308441">
            <a:off x="9570844" y="4898971"/>
            <a:ext cx="1120697" cy="543770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6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 rot="173494">
            <a:off x="6914378" y="3670227"/>
            <a:ext cx="1120697" cy="543770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6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 rot="10413979">
            <a:off x="9740776" y="3637073"/>
            <a:ext cx="1120697" cy="543770"/>
          </a:xfrm>
          <a:prstGeom prst="rect">
            <a:avLst/>
          </a:prstGeom>
        </p:spPr>
      </p:pic>
      <p:sp>
        <p:nvSpPr>
          <p:cNvPr id="3" name="向右箭號 2"/>
          <p:cNvSpPr/>
          <p:nvPr/>
        </p:nvSpPr>
        <p:spPr>
          <a:xfrm>
            <a:off x="4884883" y="3693066"/>
            <a:ext cx="1112901" cy="1657736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030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4399" y="817804"/>
            <a:ext cx="8761413" cy="706964"/>
          </a:xfrm>
        </p:spPr>
        <p:txBody>
          <a:bodyPr/>
          <a:lstStyle/>
          <a:p>
            <a:pPr>
              <a:defRPr/>
            </a:pPr>
            <a:r>
              <a:rPr lang="zh-TW" sz="4400" b="0" dirty="0" smtClean="0">
                <a:latin typeface="標楷體" pitchFamily="65" charset="-120"/>
                <a:ea typeface="標楷體" pitchFamily="65" charset="-120"/>
              </a:rPr>
              <a:t>集體議課</a:t>
            </a:r>
            <a:r>
              <a:rPr lang="zh-TW" altLang="en-US" sz="4400" b="0" dirty="0" smtClean="0">
                <a:latin typeface="標楷體" pitchFamily="65" charset="-120"/>
                <a:ea typeface="標楷體" pitchFamily="65" charset="-120"/>
              </a:rPr>
              <a:t>的通則</a:t>
            </a:r>
            <a:endParaRPr lang="zh-TW" sz="4400" b="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5059" name="內容版面配置區 2"/>
          <p:cNvSpPr>
            <a:spLocks noGrp="1"/>
          </p:cNvSpPr>
          <p:nvPr>
            <p:ph idx="1"/>
          </p:nvPr>
        </p:nvSpPr>
        <p:spPr>
          <a:xfrm>
            <a:off x="744584" y="2354893"/>
            <a:ext cx="10816046" cy="4258849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  <a:defRPr/>
            </a:pPr>
            <a:r>
              <a:rPr lang="zh-TW" altLang="zh-TW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議課是</a:t>
            </a:r>
            <a:r>
              <a:rPr lang="zh-TW" altLang="en-US" sz="2800" b="1" u="sng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從</a:t>
            </a:r>
            <a:r>
              <a:rPr lang="zh-TW" altLang="zh-TW" sz="2800" b="1" u="sng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學生表現，</a:t>
            </a:r>
            <a:r>
              <a:rPr lang="zh-TW" altLang="en-US" sz="2800" b="1" u="sng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去議教學</a:t>
            </a:r>
            <a:r>
              <a:rPr lang="en-US" altLang="zh-TW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教材核心知識、教學方法、學生表現</a:t>
            </a:r>
            <a:r>
              <a:rPr lang="en-US" altLang="zh-TW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800" u="sng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不拿某個標準直接議論老師教學行為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zh-TW" altLang="zh-TW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透過議課，</a:t>
            </a:r>
            <a:r>
              <a:rPr lang="zh-TW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找出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學生良好表現與困難之處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學習內容與學習表現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，推論原因，發展</a:t>
            </a:r>
            <a:r>
              <a:rPr lang="zh-TW" altLang="zh-TW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教學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策略，教學實務知識也成長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lvl="1">
              <a:spcBef>
                <a:spcPts val="600"/>
              </a:spcBef>
              <a:defRPr/>
            </a:pPr>
            <a:r>
              <a:rPr lang="zh-TW" altLang="en-US" sz="2400" dirty="0">
                <a:solidFill>
                  <a:srgbClr val="0033CC"/>
                </a:solidFill>
              </a:rPr>
              <a:t>提出學生表現→解釋</a:t>
            </a:r>
            <a:r>
              <a:rPr lang="en-US" altLang="zh-TW" sz="2400" dirty="0">
                <a:solidFill>
                  <a:srgbClr val="0033CC"/>
                </a:solidFill>
              </a:rPr>
              <a:t>(</a:t>
            </a:r>
            <a:r>
              <a:rPr lang="zh-TW" altLang="en-US" sz="2400" dirty="0">
                <a:solidFill>
                  <a:srgbClr val="0033CC"/>
                </a:solidFill>
              </a:rPr>
              <a:t>推論</a:t>
            </a:r>
            <a:r>
              <a:rPr lang="en-US" altLang="zh-TW" sz="2400" dirty="0">
                <a:solidFill>
                  <a:srgbClr val="0033CC"/>
                </a:solidFill>
              </a:rPr>
              <a:t>)</a:t>
            </a:r>
            <a:r>
              <a:rPr lang="zh-TW" altLang="en-US" sz="2400" dirty="0">
                <a:solidFill>
                  <a:srgbClr val="0033CC"/>
                </a:solidFill>
              </a:rPr>
              <a:t>可能原因→提出改進</a:t>
            </a:r>
            <a:r>
              <a:rPr lang="zh-TW" altLang="en-US" sz="2400" dirty="0" smtClean="0">
                <a:solidFill>
                  <a:srgbClr val="0033CC"/>
                </a:solidFill>
              </a:rPr>
              <a:t>策略</a:t>
            </a:r>
            <a:r>
              <a:rPr lang="en-US" altLang="zh-TW" sz="2400" dirty="0" smtClean="0">
                <a:solidFill>
                  <a:srgbClr val="0033CC"/>
                </a:solidFill>
              </a:rPr>
              <a:t>(</a:t>
            </a:r>
            <a:r>
              <a:rPr lang="zh-TW" altLang="en-US" sz="2400" dirty="0">
                <a:solidFill>
                  <a:srgbClr val="C00000"/>
                </a:solidFill>
              </a:rPr>
              <a:t>議課</a:t>
            </a:r>
            <a:r>
              <a:rPr lang="zh-TW" altLang="en-US" sz="2400" dirty="0" smtClean="0">
                <a:solidFill>
                  <a:srgbClr val="C00000"/>
                </a:solidFill>
              </a:rPr>
              <a:t>影片</a:t>
            </a:r>
            <a:r>
              <a:rPr lang="en-US" altLang="zh-TW" sz="2400" dirty="0" smtClean="0">
                <a:solidFill>
                  <a:srgbClr val="0033CC"/>
                </a:solidFill>
              </a:rPr>
              <a:t>)</a:t>
            </a:r>
            <a:endParaRPr lang="en-US" altLang="zh-TW" sz="2400" u="sng" dirty="0" smtClean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  <a:defRPr/>
            </a:pPr>
            <a:r>
              <a:rPr lang="zh-TW" altLang="en-US" sz="2400" u="sng" dirty="0" smtClean="0">
                <a:solidFill>
                  <a:schemeClr val="tx1"/>
                </a:solidFill>
              </a:rPr>
              <a:t>議課不一定需要共識</a:t>
            </a:r>
            <a:r>
              <a:rPr lang="zh-TW" altLang="en-US" sz="2400" dirty="0" smtClean="0">
                <a:solidFill>
                  <a:schemeClr val="tx1"/>
                </a:solidFill>
              </a:rPr>
              <a:t>，分享觀課記錄、刺激思考。</a:t>
            </a:r>
            <a:r>
              <a:rPr lang="zh-TW" altLang="en-US" sz="2400" u="sng" dirty="0" smtClean="0">
                <a:solidFill>
                  <a:schemeClr val="tx1"/>
                </a:solidFill>
              </a:rPr>
              <a:t>議課是教師教學實務知識學習</a:t>
            </a:r>
            <a:r>
              <a:rPr lang="zh-TW" altLang="en-US" sz="2400" dirty="0" smtClean="0">
                <a:solidFill>
                  <a:schemeClr val="tx1"/>
                </a:solidFill>
              </a:rPr>
              <a:t>的重要階段，</a:t>
            </a:r>
            <a:r>
              <a:rPr lang="zh-TW" altLang="en-US" sz="2400" u="sng" dirty="0" smtClean="0">
                <a:solidFill>
                  <a:srgbClr val="C00000"/>
                </a:solidFill>
              </a:rPr>
              <a:t>議課比觀課重要</a:t>
            </a:r>
            <a:r>
              <a:rPr lang="zh-TW" altLang="en-US" sz="2400" dirty="0" smtClean="0">
                <a:solidFill>
                  <a:schemeClr val="tx1"/>
                </a:solidFill>
              </a:rPr>
              <a:t>。</a:t>
            </a:r>
            <a:endParaRPr lang="en-US" altLang="zh-TW" sz="2400" dirty="0" smtClean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  <a:defRPr/>
            </a:pPr>
            <a:r>
              <a:rPr lang="zh-TW" altLang="en-US" sz="2400" dirty="0" smtClean="0">
                <a:solidFill>
                  <a:schemeClr val="tx1"/>
                </a:solidFill>
              </a:rPr>
              <a:t>校</a:t>
            </a:r>
            <a:r>
              <a:rPr lang="zh-TW" altLang="en-US" sz="2400" dirty="0">
                <a:solidFill>
                  <a:schemeClr val="tx1"/>
                </a:solidFill>
              </a:rPr>
              <a:t>內：儘量用備「我們」的課、觀議「我們」的課</a:t>
            </a:r>
            <a:endParaRPr lang="en-US" altLang="zh-TW" sz="2400" dirty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  <a:defRPr/>
            </a:pPr>
            <a:r>
              <a:rPr lang="zh-TW" altLang="en-US" sz="2400" dirty="0">
                <a:solidFill>
                  <a:schemeClr val="tx1"/>
                </a:solidFill>
              </a:rPr>
              <a:t>校外：</a:t>
            </a:r>
            <a:r>
              <a:rPr lang="zh-TW" altLang="en-US" sz="2400" u="sng" dirty="0">
                <a:solidFill>
                  <a:srgbClr val="C00000"/>
                </a:solidFill>
              </a:rPr>
              <a:t>分享自己的教學經驗，會比指導好，或先分享再指導</a:t>
            </a:r>
            <a:r>
              <a:rPr lang="zh-TW" altLang="en-US" sz="2400" dirty="0" smtClean="0">
                <a:solidFill>
                  <a:schemeClr val="tx1"/>
                </a:solidFill>
              </a:rPr>
              <a:t>。</a:t>
            </a:r>
            <a:endParaRPr lang="en-US" altLang="zh-TW" sz="2400" dirty="0" smtClean="0">
              <a:solidFill>
                <a:schemeClr val="tx1"/>
              </a:solidFill>
            </a:endParaRPr>
          </a:p>
        </p:txBody>
      </p:sp>
      <p:sp>
        <p:nvSpPr>
          <p:cNvPr id="4608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67919A0-1617-4423-914B-B603C43C2E6E}" type="slidenum">
              <a:rPr lang="zh-TW" altLang="en-US"/>
              <a:pPr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527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FF00"/>
                </a:solidFill>
              </a:rPr>
              <a:t>學習心得</a:t>
            </a:r>
            <a:r>
              <a:rPr lang="zh-TW" altLang="en-US" dirty="0" smtClean="0"/>
              <a:t>：教師專業知識的學習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59</a:t>
            </a:fld>
            <a:endParaRPr 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522750" y="5076145"/>
          <a:ext cx="11164034" cy="13114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40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300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3114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教師議課</a:t>
                      </a:r>
                      <a:endParaRPr lang="zh-TW" sz="32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教學省思</a:t>
                      </a:r>
                      <a:endParaRPr lang="zh-TW" sz="32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學習心得</a:t>
                      </a:r>
                      <a:endParaRPr lang="zh-TW" sz="32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/>
          </p:nvPr>
        </p:nvGraphicFramePr>
        <p:xfrm>
          <a:off x="521538" y="2180545"/>
          <a:ext cx="11160817" cy="2895600"/>
        </p:xfrm>
        <a:graphic>
          <a:graphicData uri="http://schemas.openxmlformats.org/drawingml/2006/table">
            <a:tbl>
              <a:tblPr/>
              <a:tblGrid>
                <a:gridCol w="27433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651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5233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99598">
                <a:tc row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觀察記錄</a:t>
                      </a:r>
                      <a:r>
                        <a:rPr lang="zh-TW" altLang="zh-TW" sz="2000" b="0" u="none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學生</a:t>
                      </a:r>
                      <a:endParaRPr lang="en-US" altLang="zh-TW" sz="2000" b="0" u="none" kern="100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Times New Roman"/>
                        <a:ea typeface="標楷體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(</a:t>
                      </a:r>
                      <a:r>
                        <a:rPr lang="zh-TW" altLang="en-US" sz="2000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對象：</a:t>
                      </a:r>
                      <a:r>
                        <a:rPr lang="zh-TW" altLang="en-US" sz="2000" u="sng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   </a:t>
                      </a:r>
                      <a:r>
                        <a:rPr lang="zh-TW" altLang="en-US" sz="2000" b="1" u="sng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組或人</a:t>
                      </a:r>
                      <a:r>
                        <a:rPr lang="zh-TW" altLang="en-US" sz="2000" u="sng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  </a:t>
                      </a:r>
                      <a:r>
                        <a:rPr lang="zh-TW" altLang="en-US" sz="2000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 </a:t>
                      </a:r>
                      <a:r>
                        <a:rPr lang="en-US" altLang="zh-TW" sz="2000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)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000" kern="100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Times New Roman"/>
                        <a:ea typeface="標楷體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學習過程：</a:t>
                      </a:r>
                      <a:r>
                        <a:rPr lang="zh-TW" altLang="zh-TW" sz="1800" u="none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聆聽、回答、討論、操作、書寫</a:t>
                      </a:r>
                      <a:r>
                        <a:rPr lang="en-US" altLang="zh-TW" sz="1800" u="none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…</a:t>
                      </a:r>
                      <a:endParaRPr lang="en-US" altLang="zh-TW" sz="1800" kern="100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Times New Roman"/>
                        <a:ea typeface="標楷體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kern="100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Times New Roman"/>
                        <a:ea typeface="標楷體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學習表現：在學習內容上的學習表現</a:t>
                      </a:r>
                      <a:endParaRPr lang="zh-TW" sz="1800" kern="100" dirty="0">
                        <a:solidFill>
                          <a:schemeClr val="bg1">
                            <a:lumMod val="65000"/>
                          </a:schemeClr>
                        </a:solidFill>
                        <a:latin typeface="Times New Roman"/>
                        <a:ea typeface="標楷體"/>
                      </a:endParaRPr>
                    </a:p>
                  </a:txBody>
                  <a:tcPr marL="17706" marR="17706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行為</a:t>
                      </a:r>
                      <a:r>
                        <a:rPr lang="en-US" altLang="zh-TW" sz="2000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1</a:t>
                      </a:r>
                      <a:r>
                        <a:rPr lang="zh-TW" altLang="en-US" sz="2000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：</a:t>
                      </a:r>
                      <a:endParaRPr lang="en-US" altLang="zh-TW" sz="2000" kern="100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Times New Roman"/>
                        <a:ea typeface="標楷體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000" kern="100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Times New Roman"/>
                        <a:ea typeface="標楷體"/>
                      </a:endParaRPr>
                    </a:p>
                  </a:txBody>
                  <a:tcPr marL="68295" marR="682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959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行為</a:t>
                      </a:r>
                      <a:r>
                        <a:rPr lang="en-US" altLang="zh-TW" sz="2000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2</a:t>
                      </a:r>
                      <a:r>
                        <a:rPr lang="zh-TW" altLang="en-US" sz="2000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：</a:t>
                      </a:r>
                      <a:endParaRPr lang="en-US" altLang="zh-TW" sz="2000" kern="100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Times New Roman"/>
                        <a:ea typeface="標楷體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sz="2000" kern="100" dirty="0">
                        <a:solidFill>
                          <a:schemeClr val="bg1">
                            <a:lumMod val="65000"/>
                          </a:schemeClr>
                        </a:solidFill>
                        <a:latin typeface="Times New Roman"/>
                        <a:ea typeface="標楷體"/>
                      </a:endParaRPr>
                    </a:p>
                  </a:txBody>
                  <a:tcPr marL="68295" marR="682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493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行為</a:t>
                      </a:r>
                      <a:r>
                        <a:rPr lang="en-US" altLang="zh-TW" sz="2000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3</a:t>
                      </a:r>
                      <a:r>
                        <a:rPr lang="zh-TW" altLang="en-US" sz="2000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：</a:t>
                      </a:r>
                      <a:endParaRPr lang="en-US" altLang="zh-TW" sz="2000" kern="100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Times New Roman"/>
                        <a:ea typeface="標楷體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行為</a:t>
                      </a:r>
                      <a:r>
                        <a:rPr lang="en-US" altLang="zh-TW" sz="2000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4</a:t>
                      </a:r>
                      <a:r>
                        <a:rPr lang="zh-TW" altLang="en-US" sz="2000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：</a:t>
                      </a:r>
                      <a:endParaRPr lang="en-US" altLang="zh-TW" sz="2000" kern="100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Times New Roman"/>
                        <a:ea typeface="標楷體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…..</a:t>
                      </a:r>
                      <a:endParaRPr lang="zh-TW" sz="2000" kern="100" dirty="0">
                        <a:solidFill>
                          <a:schemeClr val="bg1">
                            <a:lumMod val="65000"/>
                          </a:schemeClr>
                        </a:solidFill>
                        <a:latin typeface="Times New Roman"/>
                        <a:ea typeface="標楷體"/>
                      </a:endParaRPr>
                    </a:p>
                  </a:txBody>
                  <a:tcPr marL="68295" marR="682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959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多元資料去</a:t>
                      </a:r>
                      <a:r>
                        <a:rPr lang="zh-TW" altLang="zh-TW" sz="2000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推論</a:t>
                      </a:r>
                      <a:endParaRPr lang="en-US" altLang="zh-TW" sz="2000" kern="100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Times New Roman"/>
                        <a:ea typeface="標楷體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學生表現</a:t>
                      </a:r>
                      <a:r>
                        <a:rPr lang="zh-TW" altLang="en-US" sz="2000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的</a:t>
                      </a:r>
                      <a:r>
                        <a:rPr lang="zh-TW" altLang="zh-TW" sz="2000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原因</a:t>
                      </a:r>
                      <a:endParaRPr lang="zh-TW" sz="2000" kern="100" dirty="0">
                        <a:solidFill>
                          <a:schemeClr val="bg1">
                            <a:lumMod val="65000"/>
                          </a:schemeClr>
                        </a:solidFill>
                        <a:latin typeface="Times New Roman"/>
                        <a:ea typeface="標楷體"/>
                      </a:endParaRPr>
                    </a:p>
                  </a:txBody>
                  <a:tcPr marL="17706" marR="17706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altLang="zh-TW" sz="2000" kern="100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Times New Roman"/>
                        <a:ea typeface="標楷體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TW" sz="2000" kern="100" dirty="0">
                        <a:solidFill>
                          <a:schemeClr val="bg1">
                            <a:lumMod val="65000"/>
                          </a:schemeClr>
                        </a:solidFill>
                        <a:latin typeface="Times New Roman"/>
                        <a:ea typeface="標楷體"/>
                      </a:endParaRPr>
                    </a:p>
                  </a:txBody>
                  <a:tcPr marL="68295" marR="68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擬定因應教學</a:t>
                      </a:r>
                      <a:r>
                        <a:rPr lang="zh-TW" altLang="zh-TW" sz="2000" kern="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標楷體"/>
                        </a:rPr>
                        <a:t>策略</a:t>
                      </a:r>
                      <a:endParaRPr lang="zh-TW" sz="2000" kern="100" dirty="0">
                        <a:solidFill>
                          <a:schemeClr val="bg1">
                            <a:lumMod val="65000"/>
                          </a:schemeClr>
                        </a:solidFill>
                        <a:latin typeface="Times New Roman"/>
                        <a:ea typeface="標楷體"/>
                      </a:endParaRPr>
                    </a:p>
                  </a:txBody>
                  <a:tcPr marL="68295" marR="68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2000" dirty="0"/>
                    </a:p>
                  </a:txBody>
                  <a:tcPr marL="68295" marR="68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爆炸 2 2"/>
          <p:cNvSpPr/>
          <p:nvPr/>
        </p:nvSpPr>
        <p:spPr>
          <a:xfrm rot="19938255">
            <a:off x="3117272" y="2098964"/>
            <a:ext cx="7647709" cy="33147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誰可以從共備觀議課中獲益？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89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36673" y="690942"/>
            <a:ext cx="9634966" cy="1142515"/>
          </a:xfrm>
        </p:spPr>
        <p:txBody>
          <a:bodyPr/>
          <a:lstStyle/>
          <a:p>
            <a:r>
              <a:rPr lang="zh-TW" altLang="en-US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政策：</a:t>
            </a:r>
            <a:r>
              <a:rPr lang="zh-TW" altLang="en-US" b="0" dirty="0" smtClean="0"/>
              <a:t>十二</a:t>
            </a:r>
            <a:r>
              <a:rPr lang="zh-TW" altLang="en-US" b="0" dirty="0"/>
              <a:t>年國民基本教育課程</a:t>
            </a:r>
            <a:r>
              <a:rPr lang="zh-TW" altLang="en-US" b="0" dirty="0" smtClean="0"/>
              <a:t>綱要總綱</a:t>
            </a:r>
            <a:r>
              <a:rPr lang="en-US" altLang="zh-TW" b="0" dirty="0" smtClean="0"/>
              <a:t/>
            </a:r>
            <a:br>
              <a:rPr lang="en-US" altLang="zh-TW" b="0" dirty="0" smtClean="0"/>
            </a:br>
            <a:r>
              <a:rPr lang="zh-TW" altLang="en-US" b="0" dirty="0" smtClean="0"/>
              <a:t>實施要點之</a:t>
            </a:r>
            <a:r>
              <a:rPr lang="zh-TW" altLang="en-US" b="0" dirty="0"/>
              <a:t>「</a:t>
            </a:r>
            <a:r>
              <a:rPr lang="zh-TW" altLang="en-US" b="0" dirty="0" smtClean="0"/>
              <a:t>五</a:t>
            </a:r>
            <a:r>
              <a:rPr lang="zh-TW" altLang="en-US" b="0" dirty="0"/>
              <a:t>、教師專業</a:t>
            </a:r>
            <a:r>
              <a:rPr lang="zh-TW" altLang="en-US" b="0" dirty="0" smtClean="0"/>
              <a:t>發展」</a:t>
            </a:r>
            <a:endParaRPr lang="zh-TW" altLang="en-US" b="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74766" y="2355305"/>
            <a:ext cx="11047392" cy="43237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600" b="0" dirty="0"/>
              <a:t>為持續提升教學品質與</a:t>
            </a:r>
            <a:r>
              <a:rPr lang="zh-TW" altLang="en-US" sz="3600" b="0" u="sng" dirty="0">
                <a:solidFill>
                  <a:srgbClr val="C00000"/>
                </a:solidFill>
              </a:rPr>
              <a:t>學生學習成效</a:t>
            </a:r>
            <a:r>
              <a:rPr lang="zh-TW" altLang="en-US" sz="3600" b="0" dirty="0"/>
              <a:t>，形塑</a:t>
            </a:r>
            <a:r>
              <a:rPr lang="zh-TW" altLang="en-US" sz="3600" b="0" u="sng" dirty="0">
                <a:solidFill>
                  <a:srgbClr val="C00000"/>
                </a:solidFill>
              </a:rPr>
              <a:t>同儕共學</a:t>
            </a:r>
            <a:r>
              <a:rPr lang="zh-TW" altLang="en-US" sz="3600" b="0" dirty="0"/>
              <a:t>的教學文化，校長及每位教師</a:t>
            </a:r>
            <a:r>
              <a:rPr lang="zh-TW" altLang="en-US" sz="3600" b="0" dirty="0" smtClean="0"/>
              <a:t>每學</a:t>
            </a:r>
            <a:r>
              <a:rPr lang="zh-TW" altLang="en-US" sz="3600" b="0" dirty="0"/>
              <a:t>年應在學校或</a:t>
            </a:r>
            <a:r>
              <a:rPr lang="zh-TW" altLang="en-US" sz="3600" u="sng" dirty="0">
                <a:solidFill>
                  <a:srgbClr val="C00000"/>
                </a:solidFill>
              </a:rPr>
              <a:t>社群</a:t>
            </a:r>
            <a:r>
              <a:rPr lang="zh-TW" altLang="en-US" sz="3600" b="0" dirty="0"/>
              <a:t>整體規劃下，至少</a:t>
            </a:r>
            <a:r>
              <a:rPr lang="zh-TW" altLang="en-US" sz="3600" b="0" u="sng" dirty="0">
                <a:solidFill>
                  <a:srgbClr val="C00000"/>
                </a:solidFill>
              </a:rPr>
              <a:t>公開授課</a:t>
            </a:r>
            <a:r>
              <a:rPr lang="zh-TW" altLang="en-US" sz="3600" b="0" dirty="0"/>
              <a:t>一次，並進行</a:t>
            </a:r>
            <a:r>
              <a:rPr lang="zh-TW" altLang="en-US" sz="3600" b="0" u="sng" dirty="0">
                <a:solidFill>
                  <a:srgbClr val="C00000"/>
                </a:solidFill>
              </a:rPr>
              <a:t>專業</a:t>
            </a:r>
            <a:r>
              <a:rPr lang="zh-TW" altLang="en-US" sz="3600" b="0" u="sng" dirty="0" smtClean="0">
                <a:solidFill>
                  <a:srgbClr val="C00000"/>
                </a:solidFill>
              </a:rPr>
              <a:t>回饋</a:t>
            </a:r>
            <a:r>
              <a:rPr lang="zh-TW" altLang="en-US" sz="3600" b="0" u="sng" dirty="0" smtClean="0">
                <a:solidFill>
                  <a:schemeClr val="tx1"/>
                </a:solidFill>
              </a:rPr>
              <a:t>。</a:t>
            </a:r>
            <a:endParaRPr lang="en-US" altLang="zh-TW" sz="3600" b="0" u="sng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zh-TW" sz="3600" b="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zh-TW" sz="1050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TW" altLang="en-US" sz="2800" dirty="0" smtClean="0">
                <a:solidFill>
                  <a:srgbClr val="C00000"/>
                </a:solidFill>
              </a:rPr>
              <a:t>公開課不能僅是公開課，以學生學習為本的教師社群專業成長</a:t>
            </a:r>
            <a:endParaRPr lang="en-US" altLang="zh-TW" sz="28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zh-TW" altLang="en-US" sz="2400" dirty="0" smtClean="0"/>
              <a:t>教師要檢視學生</a:t>
            </a:r>
            <a:r>
              <a:rPr lang="zh-TW" altLang="en-US" sz="2400" dirty="0"/>
              <a:t>學習上的</a:t>
            </a:r>
            <a:r>
              <a:rPr lang="zh-TW" altLang="en-US" sz="2400" dirty="0" smtClean="0"/>
              <a:t>效應：花</a:t>
            </a:r>
            <a:r>
              <a:rPr lang="zh-TW" altLang="en-US" sz="2400" dirty="0"/>
              <a:t>了</a:t>
            </a:r>
            <a:r>
              <a:rPr lang="zh-TW" altLang="en-US" sz="2400" dirty="0" smtClean="0"/>
              <a:t>時間心血</a:t>
            </a:r>
            <a:r>
              <a:rPr lang="zh-TW" altLang="en-US" sz="2400" dirty="0"/>
              <a:t>在精進自己的</a:t>
            </a:r>
            <a:r>
              <a:rPr lang="zh-TW" altLang="en-US" sz="2400" dirty="0" smtClean="0"/>
              <a:t>教學，</a:t>
            </a:r>
            <a:r>
              <a:rPr lang="zh-TW" altLang="en-US" sz="2400" dirty="0"/>
              <a:t>若只發現自己改變</a:t>
            </a:r>
            <a:r>
              <a:rPr lang="zh-TW" altLang="en-US" sz="2400" dirty="0" smtClean="0"/>
              <a:t>、只</a:t>
            </a:r>
            <a:r>
              <a:rPr lang="zh-TW" altLang="en-US" sz="2400" dirty="0"/>
              <a:t>表面地讓學生學習方式改變，學生學習成就卻沒變，這樣</a:t>
            </a:r>
            <a:r>
              <a:rPr lang="zh-TW" altLang="en-US" sz="2400" dirty="0" smtClean="0"/>
              <a:t>的投入無用</a:t>
            </a:r>
            <a:r>
              <a:rPr lang="en-US" altLang="zh-TW" sz="2400" dirty="0" smtClean="0"/>
              <a:t>…</a:t>
            </a:r>
            <a:endParaRPr lang="en-US" altLang="zh-TW" sz="4400" dirty="0">
              <a:solidFill>
                <a:srgbClr val="C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向下箭號 4"/>
          <p:cNvSpPr/>
          <p:nvPr/>
        </p:nvSpPr>
        <p:spPr>
          <a:xfrm>
            <a:off x="3487497" y="4149451"/>
            <a:ext cx="5447212" cy="914400"/>
          </a:xfrm>
          <a:prstGeom prst="downArrow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427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現況研究、問題與建議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>
          <a:xfrm>
            <a:off x="540327" y="2603500"/>
            <a:ext cx="5439785" cy="3416301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</a:rPr>
              <a:t>觀察學生行為表現，沒有推理或解釋原因，直接提出策略。</a:t>
            </a:r>
            <a:endParaRPr lang="en-US" altLang="zh-TW" sz="2800" dirty="0" smtClean="0">
              <a:solidFill>
                <a:srgbClr val="C00000"/>
              </a:solidFill>
            </a:endParaRPr>
          </a:p>
          <a:p>
            <a:r>
              <a:rPr lang="zh-TW" altLang="en-US" sz="2800" dirty="0">
                <a:solidFill>
                  <a:srgbClr val="0000FF"/>
                </a:solidFill>
              </a:rPr>
              <a:t>觀察學生行為</a:t>
            </a:r>
            <a:r>
              <a:rPr lang="zh-TW" altLang="en-US" sz="2800" dirty="0" smtClean="0">
                <a:solidFill>
                  <a:srgbClr val="0000FF"/>
                </a:solidFill>
              </a:rPr>
              <a:t>表現，無法提出具有信心的教學策略。</a:t>
            </a:r>
            <a:endParaRPr lang="en-US" altLang="zh-TW" sz="2800" dirty="0" smtClean="0">
              <a:solidFill>
                <a:srgbClr val="0000FF"/>
              </a:solidFill>
            </a:endParaRPr>
          </a:p>
          <a:p>
            <a:pPr lvl="1"/>
            <a:r>
              <a:rPr lang="zh-TW" altLang="en-US" sz="2600" dirty="0" smtClean="0">
                <a:solidFill>
                  <a:srgbClr val="0000FF"/>
                </a:solidFill>
              </a:rPr>
              <a:t>教材內容、教學策略</a:t>
            </a:r>
            <a:endParaRPr lang="en-US" altLang="zh-TW" sz="2600" dirty="0" smtClean="0">
              <a:solidFill>
                <a:srgbClr val="0000FF"/>
              </a:solidFill>
            </a:endParaRPr>
          </a:p>
          <a:p>
            <a:endParaRPr lang="en-US" altLang="zh-TW" sz="2800" dirty="0"/>
          </a:p>
          <a:p>
            <a:endParaRPr lang="zh-TW" altLang="en-US" sz="2800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>
          <a:xfrm>
            <a:off x="6816435" y="2603500"/>
            <a:ext cx="5122719" cy="3416300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</a:rPr>
              <a:t>教師要訓練自己「以學生多次、多重行為」綜合判斷</a:t>
            </a:r>
            <a:endParaRPr lang="en-US" altLang="zh-TW" sz="2800" dirty="0" smtClean="0">
              <a:solidFill>
                <a:srgbClr val="C00000"/>
              </a:solidFill>
            </a:endParaRPr>
          </a:p>
          <a:p>
            <a:r>
              <a:rPr lang="zh-TW" altLang="en-US" sz="2800" dirty="0" smtClean="0">
                <a:solidFill>
                  <a:srgbClr val="0000FF"/>
                </a:solidFill>
              </a:rPr>
              <a:t>學校或領域教師辦理下一次研習的主題</a:t>
            </a:r>
            <a:endParaRPr lang="en-US" altLang="zh-TW" sz="2800" dirty="0" smtClean="0">
              <a:solidFill>
                <a:srgbClr val="0000FF"/>
              </a:solidFill>
            </a:endParaRPr>
          </a:p>
          <a:p>
            <a:pPr lvl="1"/>
            <a:r>
              <a:rPr lang="zh-TW" altLang="en-US" sz="2600" dirty="0" smtClean="0">
                <a:solidFill>
                  <a:srgbClr val="0000FF"/>
                </a:solidFill>
              </a:rPr>
              <a:t>例如：數學幾何、合作學習</a:t>
            </a:r>
            <a:endParaRPr lang="zh-TW" altLang="en-US" sz="2600" dirty="0">
              <a:solidFill>
                <a:srgbClr val="0000FF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7" name="向右箭號 6"/>
          <p:cNvSpPr/>
          <p:nvPr/>
        </p:nvSpPr>
        <p:spPr>
          <a:xfrm>
            <a:off x="5881254" y="3304309"/>
            <a:ext cx="696191" cy="12157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536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有教師質疑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7983" y="2603500"/>
            <a:ext cx="6203372" cy="2581564"/>
          </a:xfrm>
        </p:spPr>
        <p:txBody>
          <a:bodyPr>
            <a:noAutofit/>
          </a:bodyPr>
          <a:lstStyle/>
          <a:p>
            <a:r>
              <a:rPr lang="zh-TW" altLang="en-US" sz="3200" dirty="0" smtClean="0"/>
              <a:t>要進班觀課</a:t>
            </a:r>
            <a:r>
              <a:rPr lang="zh-TW" altLang="en-US" sz="3200" dirty="0" smtClean="0">
                <a:solidFill>
                  <a:srgbClr val="C00000"/>
                </a:solidFill>
              </a:rPr>
              <a:t>需要經過學生同意</a:t>
            </a:r>
            <a:r>
              <a:rPr lang="zh-TW" altLang="en-US" sz="3200" dirty="0" smtClean="0"/>
              <a:t>？</a:t>
            </a:r>
            <a:endParaRPr lang="en-US" altLang="zh-TW" sz="3200" dirty="0" smtClean="0"/>
          </a:p>
          <a:p>
            <a:r>
              <a:rPr lang="zh-TW" altLang="en-US" sz="3200" dirty="0" smtClean="0"/>
              <a:t>進班觀課</a:t>
            </a:r>
            <a:r>
              <a:rPr lang="zh-TW" altLang="en-US" sz="3200" dirty="0" smtClean="0">
                <a:solidFill>
                  <a:srgbClr val="C00000"/>
                </a:solidFill>
              </a:rPr>
              <a:t>影響學生學習</a:t>
            </a:r>
            <a:r>
              <a:rPr lang="zh-TW" altLang="en-US" sz="3200" dirty="0" smtClean="0"/>
              <a:t>？</a:t>
            </a:r>
            <a:endParaRPr lang="en-US" altLang="zh-TW" sz="3200" dirty="0" smtClean="0"/>
          </a:p>
          <a:p>
            <a:r>
              <a:rPr lang="zh-TW" altLang="en-US" sz="3200" dirty="0" smtClean="0"/>
              <a:t>老師說</a:t>
            </a:r>
            <a:r>
              <a:rPr lang="en-US" altLang="zh-TW" sz="3200" dirty="0" smtClean="0"/>
              <a:t>:</a:t>
            </a:r>
            <a:r>
              <a:rPr lang="zh-TW" altLang="en-US" sz="3200" dirty="0" smtClean="0"/>
              <a:t>如果我是學生，有人盯著我看，我</a:t>
            </a:r>
            <a:r>
              <a:rPr lang="zh-TW" altLang="en-US" sz="3200" dirty="0" smtClean="0">
                <a:solidFill>
                  <a:srgbClr val="C00000"/>
                </a:solidFill>
              </a:rPr>
              <a:t>一定不舒服</a:t>
            </a:r>
            <a:r>
              <a:rPr lang="zh-TW" altLang="en-US" sz="3200" dirty="0" smtClean="0"/>
              <a:t>？</a:t>
            </a:r>
            <a:endParaRPr lang="en-US" altLang="zh-TW" sz="32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2052" name="Picture 4" descr="ãè§èª²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97" y="2366355"/>
            <a:ext cx="4944558" cy="3955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378512" y="5185064"/>
            <a:ext cx="6402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看大家怎麼想</a:t>
            </a:r>
            <a:r>
              <a:rPr lang="zh-TW" altLang="en-US" sz="32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？涉及到觀課的目的。</a:t>
            </a:r>
            <a:endParaRPr lang="zh-TW" altLang="en-US" sz="3200" b="1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208818" y="6322002"/>
            <a:ext cx="204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圖：親子天下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4579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複習一下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82885" y="2260599"/>
            <a:ext cx="11160817" cy="424410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zh-TW" altLang="en-US" sz="2800" dirty="0" smtClean="0">
                <a:solidFill>
                  <a:srgbClr val="C00000"/>
                </a:solidFill>
              </a:rPr>
              <a:t>為何要素養導向</a:t>
            </a:r>
            <a:r>
              <a:rPr lang="zh-TW" altLang="en-US" sz="2800" dirty="0" smtClean="0"/>
              <a:t>？因為「學生未來</a:t>
            </a:r>
            <a:r>
              <a:rPr lang="en-US" altLang="zh-TW" sz="2800" dirty="0" smtClean="0"/>
              <a:t>…</a:t>
            </a:r>
            <a:r>
              <a:rPr lang="zh-TW" altLang="en-US" sz="2800" dirty="0" smtClean="0"/>
              <a:t>」。</a:t>
            </a:r>
            <a:endParaRPr lang="en-US" altLang="zh-TW" sz="2800" dirty="0" smtClean="0"/>
          </a:p>
          <a:p>
            <a:pPr>
              <a:spcBef>
                <a:spcPts val="600"/>
              </a:spcBef>
            </a:pPr>
            <a:r>
              <a:rPr lang="zh-TW" altLang="en-US" sz="2800" dirty="0" smtClean="0">
                <a:solidFill>
                  <a:srgbClr val="C00000"/>
                </a:solidFill>
              </a:rPr>
              <a:t>為何要共備觀議課</a:t>
            </a:r>
            <a:r>
              <a:rPr lang="zh-TW" altLang="en-US" sz="2800" dirty="0" smtClean="0"/>
              <a:t>？因為「教師集體</a:t>
            </a:r>
            <a:r>
              <a:rPr lang="en-US" altLang="zh-TW" sz="2800" dirty="0" smtClean="0"/>
              <a:t>(</a:t>
            </a:r>
            <a:r>
              <a:rPr lang="zh-TW" altLang="en-US" sz="2800" dirty="0" smtClean="0"/>
              <a:t>協同</a:t>
            </a:r>
            <a:r>
              <a:rPr lang="en-US" altLang="zh-TW" sz="2800" dirty="0" smtClean="0"/>
              <a:t>)</a:t>
            </a:r>
            <a:r>
              <a:rPr lang="zh-TW" altLang="en-US" sz="2800" dirty="0" smtClean="0"/>
              <a:t>為學生</a:t>
            </a:r>
            <a:r>
              <a:rPr lang="en-US" altLang="zh-TW" sz="2800" dirty="0" smtClean="0"/>
              <a:t>…</a:t>
            </a:r>
            <a:r>
              <a:rPr lang="zh-TW" altLang="en-US" sz="2800" dirty="0" smtClean="0"/>
              <a:t>」</a:t>
            </a:r>
            <a:endParaRPr lang="en-US" altLang="zh-TW" sz="2800" dirty="0" smtClean="0"/>
          </a:p>
          <a:p>
            <a:pPr>
              <a:spcBef>
                <a:spcPts val="600"/>
              </a:spcBef>
            </a:pPr>
            <a:r>
              <a:rPr lang="zh-TW" altLang="en-US" sz="2800" dirty="0" smtClean="0">
                <a:solidFill>
                  <a:srgbClr val="0000FF"/>
                </a:solidFill>
              </a:rPr>
              <a:t>自備課與共備課</a:t>
            </a:r>
            <a:endParaRPr lang="en-US" altLang="zh-TW" sz="2800" dirty="0" smtClean="0">
              <a:solidFill>
                <a:srgbClr val="0000FF"/>
              </a:solidFill>
            </a:endParaRPr>
          </a:p>
          <a:p>
            <a:pPr lvl="1">
              <a:spcBef>
                <a:spcPts val="600"/>
              </a:spcBef>
            </a:pPr>
            <a:r>
              <a:rPr lang="zh-TW" altLang="en-US" sz="2600" dirty="0" smtClean="0"/>
              <a:t>學習內容：核心知識</a:t>
            </a:r>
            <a:r>
              <a:rPr lang="en-US" altLang="zh-TW" sz="2600" dirty="0"/>
              <a:t>(</a:t>
            </a:r>
            <a:r>
              <a:rPr lang="zh-TW" altLang="en-US" sz="2600" dirty="0"/>
              <a:t>低層次</a:t>
            </a:r>
            <a:r>
              <a:rPr lang="en-US" altLang="zh-TW" sz="2600" dirty="0" smtClean="0"/>
              <a:t>)</a:t>
            </a:r>
            <a:r>
              <a:rPr lang="zh-TW" altLang="en-US" sz="2600" dirty="0" smtClean="0"/>
              <a:t>、策略性知識</a:t>
            </a:r>
            <a:r>
              <a:rPr lang="en-US" altLang="zh-TW" sz="2600" dirty="0"/>
              <a:t>(</a:t>
            </a:r>
            <a:r>
              <a:rPr lang="zh-TW" altLang="en-US" sz="2600" dirty="0" smtClean="0"/>
              <a:t>中、高層次</a:t>
            </a:r>
            <a:r>
              <a:rPr lang="en-US" altLang="zh-TW" sz="2600" dirty="0"/>
              <a:t>)</a:t>
            </a:r>
            <a:endParaRPr lang="en-US" altLang="zh-TW" sz="2600" dirty="0" smtClean="0"/>
          </a:p>
          <a:p>
            <a:pPr lvl="1">
              <a:spcBef>
                <a:spcPts val="600"/>
              </a:spcBef>
            </a:pPr>
            <a:r>
              <a:rPr lang="zh-TW" altLang="en-US" sz="2600" dirty="0" smtClean="0"/>
              <a:t>學習表現：誘答</a:t>
            </a:r>
            <a:r>
              <a:rPr lang="en-US" altLang="zh-TW" sz="2600" dirty="0" smtClean="0"/>
              <a:t>(</a:t>
            </a:r>
            <a:r>
              <a:rPr lang="zh-TW" altLang="en-US" sz="2600" dirty="0" smtClean="0"/>
              <a:t>低層次</a:t>
            </a:r>
            <a:r>
              <a:rPr lang="en-US" altLang="zh-TW" sz="2600" dirty="0" smtClean="0"/>
              <a:t>)</a:t>
            </a:r>
            <a:r>
              <a:rPr lang="zh-TW" altLang="en-US" sz="2600" dirty="0" smtClean="0"/>
              <a:t>、討論</a:t>
            </a:r>
            <a:r>
              <a:rPr lang="en-US" altLang="zh-TW" sz="2600" dirty="0" smtClean="0"/>
              <a:t>(</a:t>
            </a:r>
            <a:r>
              <a:rPr lang="zh-TW" altLang="en-US" sz="2600" dirty="0" smtClean="0"/>
              <a:t>中層次</a:t>
            </a:r>
            <a:r>
              <a:rPr lang="en-US" altLang="zh-TW" sz="2600" dirty="0" smtClean="0"/>
              <a:t>)</a:t>
            </a:r>
            <a:r>
              <a:rPr lang="zh-TW" altLang="en-US" sz="2600" dirty="0" smtClean="0"/>
              <a:t>、任務</a:t>
            </a:r>
            <a:r>
              <a:rPr lang="en-US" altLang="zh-TW" sz="2600" dirty="0" smtClean="0"/>
              <a:t>(</a:t>
            </a:r>
            <a:r>
              <a:rPr lang="zh-TW" altLang="en-US" sz="2600" dirty="0" smtClean="0"/>
              <a:t>高層次</a:t>
            </a:r>
            <a:r>
              <a:rPr lang="en-US" altLang="zh-TW" sz="2600" dirty="0"/>
              <a:t>)</a:t>
            </a:r>
            <a:endParaRPr lang="en-US" altLang="zh-TW" sz="2600" dirty="0" smtClean="0"/>
          </a:p>
          <a:p>
            <a:pPr lvl="1">
              <a:spcBef>
                <a:spcPts val="600"/>
              </a:spcBef>
            </a:pPr>
            <a:r>
              <a:rPr lang="zh-TW" altLang="en-US" sz="2600" dirty="0" smtClean="0"/>
              <a:t>教學策略：教學活動、師生互動、同儕互動</a:t>
            </a:r>
            <a:endParaRPr lang="en-US" altLang="zh-TW" sz="2600" dirty="0" smtClean="0"/>
          </a:p>
          <a:p>
            <a:pPr>
              <a:spcBef>
                <a:spcPts val="600"/>
              </a:spcBef>
            </a:pPr>
            <a:r>
              <a:rPr lang="zh-TW" altLang="en-US" sz="2800" dirty="0" smtClean="0">
                <a:solidFill>
                  <a:srgbClr val="0000FF"/>
                </a:solidFill>
              </a:rPr>
              <a:t>觀課</a:t>
            </a:r>
            <a:r>
              <a:rPr lang="zh-TW" altLang="en-US" sz="2800" dirty="0" smtClean="0"/>
              <a:t>：說課、位置、觀察重點與記錄、推理解釋原因</a:t>
            </a:r>
            <a:endParaRPr lang="en-US" altLang="zh-TW" sz="2800" dirty="0" smtClean="0"/>
          </a:p>
          <a:p>
            <a:pPr>
              <a:spcBef>
                <a:spcPts val="600"/>
              </a:spcBef>
            </a:pPr>
            <a:r>
              <a:rPr lang="zh-TW" altLang="en-US" sz="2800" dirty="0" smtClean="0">
                <a:solidFill>
                  <a:srgbClr val="0000FF"/>
                </a:solidFill>
              </a:rPr>
              <a:t>議課</a:t>
            </a:r>
            <a:r>
              <a:rPr lang="zh-TW" altLang="en-US" sz="2800" dirty="0" smtClean="0"/>
              <a:t>：分享教學策略、相互刺激思考學習</a:t>
            </a:r>
            <a:endParaRPr lang="zh-TW" altLang="en-US" sz="2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5" name="書卷 (垂直) 4"/>
          <p:cNvSpPr/>
          <p:nvPr/>
        </p:nvSpPr>
        <p:spPr>
          <a:xfrm>
            <a:off x="9752286" y="4382653"/>
            <a:ext cx="2192482" cy="156902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教師社群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專業成長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910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381428" cy="706964"/>
          </a:xfrm>
        </p:spPr>
        <p:txBody>
          <a:bodyPr/>
          <a:lstStyle/>
          <a:p>
            <a:r>
              <a:rPr lang="zh-TW" altLang="en-US" dirty="0"/>
              <a:t>以學生學習為</a:t>
            </a:r>
            <a:r>
              <a:rPr lang="zh-TW" altLang="en-US" dirty="0" smtClean="0"/>
              <a:t>中心之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【</a:t>
            </a:r>
            <a:r>
              <a:rPr lang="zh-TW" altLang="en-US" dirty="0"/>
              <a:t>素養導向的共備觀議課</a:t>
            </a:r>
            <a:r>
              <a:rPr lang="en-US" altLang="zh-TW" dirty="0"/>
              <a:t>】</a:t>
            </a:r>
            <a:r>
              <a:rPr lang="zh-TW" altLang="en-US" dirty="0"/>
              <a:t>摘要版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519545" y="2169116"/>
            <a:ext cx="10295829" cy="4265440"/>
          </a:xfrm>
        </p:spPr>
        <p:txBody>
          <a:bodyPr>
            <a:noAutofit/>
          </a:bodyPr>
          <a:lstStyle/>
          <a:p>
            <a:pPr marL="514350" indent="-514350">
              <a:lnSpc>
                <a:spcPct val="9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sz="28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自備</a:t>
            </a:r>
            <a:endParaRPr lang="en-US" altLang="zh-TW" sz="28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zh-TW" altLang="en-US" sz="2400" b="1" dirty="0" smtClean="0"/>
              <a:t>核心知識</a:t>
            </a:r>
            <a:r>
              <a:rPr lang="zh-TW" altLang="en-US" sz="2400" dirty="0" smtClean="0"/>
              <a:t>與要素、誘答、討論題目與素養任務</a:t>
            </a:r>
            <a:endParaRPr lang="en-US" altLang="zh-TW" sz="2400" b="1" dirty="0" smtClean="0"/>
          </a:p>
          <a:p>
            <a:pPr marL="514350" indent="-514350">
              <a:lnSpc>
                <a:spcPct val="9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sz="28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共備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zh-TW" altLang="en-US" sz="2400" dirty="0"/>
              <a:t>相互分享、自我補充與調整、協同</a:t>
            </a:r>
            <a:r>
              <a:rPr lang="zh-TW" altLang="en-US" sz="2400" dirty="0" smtClean="0"/>
              <a:t>學習</a:t>
            </a:r>
            <a:endParaRPr lang="en-US" altLang="zh-TW" sz="2400" dirty="0"/>
          </a:p>
          <a:p>
            <a:pPr marL="514350" indent="-514350">
              <a:lnSpc>
                <a:spcPct val="9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</a:t>
            </a:r>
            <a:r>
              <a:rPr lang="zh-TW" altLang="en-US" sz="28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聆聽、書寫和操作、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討論與互動的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表現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ct val="9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議</a:t>
            </a:r>
            <a:r>
              <a:rPr lang="zh-TW" altLang="en-US" sz="28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提出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學生表現→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解釋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推論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可能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原因→提出改進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策略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ct val="9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sz="2800" dirty="0" smtClean="0">
                <a:solidFill>
                  <a:srgbClr val="C00000"/>
                </a:solidFill>
              </a:rPr>
              <a:t>省思與學習心得</a:t>
            </a:r>
            <a:endParaRPr lang="en-US" altLang="zh-TW" sz="2800" dirty="0" smtClean="0">
              <a:solidFill>
                <a:srgbClr val="C00000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zh-TW" altLang="en-US" sz="2400" b="1" dirty="0" smtClean="0"/>
              <a:t>教師教學實務知識的成長</a:t>
            </a:r>
            <a:endParaRPr lang="en-US" altLang="zh-TW" sz="2400" b="1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B58B-BE39-4AC2-A0A4-84F86D61EC9B}" type="slidenum">
              <a:rPr lang="fr-CA" smtClean="0"/>
              <a:pPr/>
              <a:t>63</a:t>
            </a:fld>
            <a:endParaRPr lang="fr-CA"/>
          </a:p>
        </p:txBody>
      </p:sp>
      <p:cxnSp>
        <p:nvCxnSpPr>
          <p:cNvPr id="7" name="直線接點 6"/>
          <p:cNvCxnSpPr/>
          <p:nvPr/>
        </p:nvCxnSpPr>
        <p:spPr>
          <a:xfrm>
            <a:off x="613065" y="3896591"/>
            <a:ext cx="9008918" cy="41563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向右箭號 8"/>
          <p:cNvSpPr/>
          <p:nvPr/>
        </p:nvSpPr>
        <p:spPr>
          <a:xfrm rot="5400000">
            <a:off x="10314540" y="3544130"/>
            <a:ext cx="1548243" cy="1735281"/>
          </a:xfrm>
          <a:prstGeom prst="striped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80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40" y="1063416"/>
            <a:ext cx="3603486" cy="4861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13" name="文字版面配置區 4"/>
          <p:cNvSpPr>
            <a:spLocks noGrp="1"/>
          </p:cNvSpPr>
          <p:nvPr>
            <p:ph type="body" sz="half" idx="2"/>
          </p:nvPr>
        </p:nvSpPr>
        <p:spPr>
          <a:xfrm>
            <a:off x="5238285" y="888331"/>
            <a:ext cx="6586570" cy="521207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zh-TW" altLang="en-US" sz="4000" b="0" dirty="0">
                <a:solidFill>
                  <a:schemeClr val="tx1"/>
                </a:solidFill>
              </a:rPr>
              <a:t>第一章　教師觀議課模式的發展</a:t>
            </a:r>
            <a:r>
              <a:rPr lang="zh-TW" altLang="en-US" sz="4000" dirty="0">
                <a:solidFill>
                  <a:schemeClr val="tx1"/>
                </a:solidFill>
              </a:rPr>
              <a:t/>
            </a:r>
            <a:br>
              <a:rPr lang="zh-TW" altLang="en-US" sz="4000" dirty="0">
                <a:solidFill>
                  <a:schemeClr val="tx1"/>
                </a:solidFill>
              </a:rPr>
            </a:br>
            <a:r>
              <a:rPr lang="zh-TW" altLang="en-US" sz="4000" b="0" dirty="0">
                <a:solidFill>
                  <a:schemeClr val="tx1"/>
                </a:solidFill>
              </a:rPr>
              <a:t>第二章　關注學生核心素養表現</a:t>
            </a:r>
            <a:r>
              <a:rPr lang="zh-TW" altLang="en-US" sz="4000" dirty="0">
                <a:solidFill>
                  <a:schemeClr val="tx1"/>
                </a:solidFill>
              </a:rPr>
              <a:t/>
            </a:r>
            <a:br>
              <a:rPr lang="zh-TW" altLang="en-US" sz="4000" dirty="0">
                <a:solidFill>
                  <a:schemeClr val="tx1"/>
                </a:solidFill>
              </a:rPr>
            </a:br>
            <a:r>
              <a:rPr lang="zh-TW" altLang="en-US" sz="4000" b="0" dirty="0">
                <a:solidFill>
                  <a:schemeClr val="tx1"/>
                </a:solidFill>
              </a:rPr>
              <a:t>第三章　了解教師教學文化</a:t>
            </a:r>
            <a:r>
              <a:rPr lang="zh-TW" altLang="en-US" sz="4000" dirty="0">
                <a:solidFill>
                  <a:schemeClr val="tx1"/>
                </a:solidFill>
              </a:rPr>
              <a:t/>
            </a:r>
            <a:br>
              <a:rPr lang="zh-TW" altLang="en-US" sz="4000" dirty="0">
                <a:solidFill>
                  <a:schemeClr val="tx1"/>
                </a:solidFill>
              </a:rPr>
            </a:br>
            <a:r>
              <a:rPr lang="zh-TW" altLang="en-US" sz="4000" b="0" dirty="0">
                <a:solidFill>
                  <a:srgbClr val="C00000"/>
                </a:solidFill>
              </a:rPr>
              <a:t>第四章　教師自己先備課</a:t>
            </a:r>
            <a:r>
              <a:rPr lang="zh-TW" altLang="en-US" sz="4000" dirty="0">
                <a:solidFill>
                  <a:srgbClr val="C00000"/>
                </a:solidFill>
              </a:rPr>
              <a:t/>
            </a:r>
            <a:br>
              <a:rPr lang="zh-TW" altLang="en-US" sz="4000" dirty="0">
                <a:solidFill>
                  <a:srgbClr val="C00000"/>
                </a:solidFill>
              </a:rPr>
            </a:br>
            <a:r>
              <a:rPr lang="zh-TW" altLang="en-US" sz="4000" b="0" dirty="0">
                <a:solidFill>
                  <a:srgbClr val="C00000"/>
                </a:solidFill>
              </a:rPr>
              <a:t>第五章　教師共同備課</a:t>
            </a:r>
            <a:r>
              <a:rPr lang="zh-TW" altLang="en-US" sz="4000" dirty="0">
                <a:solidFill>
                  <a:srgbClr val="C00000"/>
                </a:solidFill>
              </a:rPr>
              <a:t/>
            </a:r>
            <a:br>
              <a:rPr lang="zh-TW" altLang="en-US" sz="4000" dirty="0">
                <a:solidFill>
                  <a:srgbClr val="C00000"/>
                </a:solidFill>
              </a:rPr>
            </a:br>
            <a:r>
              <a:rPr lang="zh-TW" altLang="en-US" sz="4000" b="0" dirty="0">
                <a:solidFill>
                  <a:srgbClr val="C00000"/>
                </a:solidFill>
              </a:rPr>
              <a:t>第六章　教師相互觀課</a:t>
            </a:r>
            <a:r>
              <a:rPr lang="zh-TW" altLang="en-US" sz="4000" dirty="0">
                <a:solidFill>
                  <a:srgbClr val="C00000"/>
                </a:solidFill>
              </a:rPr>
              <a:t/>
            </a:r>
            <a:br>
              <a:rPr lang="zh-TW" altLang="en-US" sz="4000" dirty="0">
                <a:solidFill>
                  <a:srgbClr val="C00000"/>
                </a:solidFill>
              </a:rPr>
            </a:br>
            <a:r>
              <a:rPr lang="zh-TW" altLang="en-US" sz="4000" b="0" dirty="0">
                <a:solidFill>
                  <a:srgbClr val="C00000"/>
                </a:solidFill>
              </a:rPr>
              <a:t>第七章　教師集體議課</a:t>
            </a:r>
            <a:r>
              <a:rPr lang="zh-TW" altLang="en-US" sz="4000" dirty="0">
                <a:solidFill>
                  <a:srgbClr val="C00000"/>
                </a:solidFill>
              </a:rPr>
              <a:t/>
            </a:r>
            <a:br>
              <a:rPr lang="zh-TW" altLang="en-US" sz="4000" dirty="0">
                <a:solidFill>
                  <a:srgbClr val="C00000"/>
                </a:solidFill>
              </a:rPr>
            </a:br>
            <a:r>
              <a:rPr lang="zh-TW" altLang="en-US" sz="4000" b="0" dirty="0">
                <a:solidFill>
                  <a:schemeClr val="tx1"/>
                </a:solidFill>
              </a:rPr>
              <a:t>第八章　探究教學實務知識</a:t>
            </a:r>
            <a:r>
              <a:rPr lang="zh-TW" altLang="en-US" sz="4000" dirty="0">
                <a:solidFill>
                  <a:schemeClr val="tx1"/>
                </a:solidFill>
              </a:rPr>
              <a:t/>
            </a:r>
            <a:br>
              <a:rPr lang="zh-TW" altLang="en-US" sz="4000" dirty="0">
                <a:solidFill>
                  <a:schemeClr val="tx1"/>
                </a:solidFill>
              </a:rPr>
            </a:br>
            <a:r>
              <a:rPr lang="zh-TW" altLang="en-US" sz="4000" b="0" dirty="0">
                <a:solidFill>
                  <a:srgbClr val="0000FF"/>
                </a:solidFill>
              </a:rPr>
              <a:t>第九章　校長的課程領導作為</a:t>
            </a:r>
            <a:r>
              <a:rPr lang="zh-TW" altLang="en-US" sz="4000" dirty="0">
                <a:solidFill>
                  <a:srgbClr val="0000FF"/>
                </a:solidFill>
              </a:rPr>
              <a:t/>
            </a:r>
            <a:br>
              <a:rPr lang="zh-TW" altLang="en-US" sz="4000" dirty="0">
                <a:solidFill>
                  <a:srgbClr val="0000FF"/>
                </a:solidFill>
              </a:rPr>
            </a:br>
            <a:r>
              <a:rPr lang="zh-TW" altLang="en-US" sz="4000" b="0" dirty="0">
                <a:solidFill>
                  <a:srgbClr val="0000FF"/>
                </a:solidFill>
              </a:rPr>
              <a:t>第十章　教育局處與教學輔導團的協作</a:t>
            </a:r>
            <a:r>
              <a:rPr lang="zh-TW" altLang="en-US" sz="4000" dirty="0">
                <a:solidFill>
                  <a:srgbClr val="0000FF"/>
                </a:solidFill>
              </a:rPr>
              <a:t/>
            </a:r>
            <a:br>
              <a:rPr lang="zh-TW" altLang="en-US" sz="4000" dirty="0">
                <a:solidFill>
                  <a:srgbClr val="0000FF"/>
                </a:solidFill>
              </a:rPr>
            </a:br>
            <a:r>
              <a:rPr lang="zh-TW" altLang="en-US" sz="4000" b="0" dirty="0">
                <a:solidFill>
                  <a:schemeClr val="tx1"/>
                </a:solidFill>
              </a:rPr>
              <a:t>附　錄　教師共備觀議課紀錄表</a:t>
            </a:r>
            <a:endParaRPr lang="zh-TW" alt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9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65</a:t>
            </a:fld>
            <a:endParaRPr lang="en-US" dirty="0"/>
          </a:p>
        </p:txBody>
      </p:sp>
      <p:grpSp>
        <p:nvGrpSpPr>
          <p:cNvPr id="10" name="组合 11"/>
          <p:cNvGrpSpPr/>
          <p:nvPr/>
        </p:nvGrpSpPr>
        <p:grpSpPr>
          <a:xfrm>
            <a:off x="3348950" y="1063416"/>
            <a:ext cx="5109091" cy="3921565"/>
            <a:chOff x="928662" y="1435576"/>
            <a:chExt cx="5109091" cy="7343010"/>
          </a:xfrm>
        </p:grpSpPr>
        <p:sp>
          <p:nvSpPr>
            <p:cNvPr id="11" name="矩形 10"/>
            <p:cNvSpPr/>
            <p:nvPr/>
          </p:nvSpPr>
          <p:spPr>
            <a:xfrm>
              <a:off x="928662" y="1551757"/>
              <a:ext cx="5109091" cy="72268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7200" b="1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Thank you!</a:t>
              </a:r>
            </a:p>
            <a:p>
              <a:pPr algn="ctr">
                <a:lnSpc>
                  <a:spcPct val="80000"/>
                </a:lnSpc>
              </a:pPr>
              <a:r>
                <a:rPr lang="en-US" altLang="zh-CN" sz="7200" b="1" dirty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&amp;</a:t>
              </a:r>
            </a:p>
            <a:p>
              <a:pPr algn="ctr">
                <a:lnSpc>
                  <a:spcPct val="80000"/>
                </a:lnSpc>
              </a:pPr>
              <a:r>
                <a:rPr lang="en-US" altLang="zh-CN" sz="7200" b="1" dirty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solidFill>
                    <a:srgbClr val="C0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Question?</a:t>
              </a:r>
            </a:p>
            <a:p>
              <a:pPr algn="ctr"/>
              <a:endParaRPr lang="zh-CN" altLang="en-US" sz="7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375873" y="1435576"/>
              <a:ext cx="184731" cy="22475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en-US" altLang="zh-CN" sz="72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196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dirty="0" smtClean="0"/>
              <a:t>一段議課實例</a:t>
            </a:r>
            <a:endParaRPr lang="zh-TW" altLang="en-US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82885" y="2390504"/>
            <a:ext cx="11160817" cy="2690948"/>
          </a:xfrm>
          <a:ln w="38100">
            <a:solidFill>
              <a:schemeClr val="accent3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200" dirty="0" smtClean="0"/>
              <a:t>(</a:t>
            </a:r>
            <a:r>
              <a:rPr lang="zh-TW" altLang="zh-TW" sz="3200" dirty="0"/>
              <a:t>某位學生</a:t>
            </a:r>
            <a:r>
              <a:rPr lang="en-US" altLang="zh-TW" sz="3200" dirty="0"/>
              <a:t>)</a:t>
            </a:r>
            <a:r>
              <a:rPr lang="zh-TW" altLang="zh-TW" sz="3200" dirty="0"/>
              <a:t>看起來學習參與度非常低</a:t>
            </a:r>
            <a:r>
              <a:rPr lang="en-US" altLang="zh-TW" sz="3200" dirty="0" smtClean="0"/>
              <a:t>…</a:t>
            </a:r>
            <a:r>
              <a:rPr lang="zh-TW" altLang="zh-TW" sz="3200" dirty="0" smtClean="0"/>
              <a:t>這個</a:t>
            </a:r>
            <a:r>
              <a:rPr lang="zh-TW" altLang="zh-TW" sz="3200" dirty="0"/>
              <a:t>孩子懶懶的</a:t>
            </a:r>
            <a:r>
              <a:rPr lang="en-US" altLang="zh-TW" sz="3200" dirty="0"/>
              <a:t>…</a:t>
            </a:r>
            <a:r>
              <a:rPr lang="zh-TW" altLang="zh-TW" sz="3200" dirty="0"/>
              <a:t>那種眼神呆滯</a:t>
            </a:r>
            <a:r>
              <a:rPr lang="en-US" altLang="zh-TW" sz="3200" dirty="0"/>
              <a:t>…</a:t>
            </a:r>
            <a:r>
              <a:rPr lang="zh-TW" altLang="zh-TW" sz="3200" dirty="0"/>
              <a:t>看不到學習熱情</a:t>
            </a:r>
            <a:r>
              <a:rPr lang="en-US" altLang="zh-TW" sz="3200" dirty="0"/>
              <a:t>…</a:t>
            </a:r>
            <a:r>
              <a:rPr lang="zh-TW" altLang="zh-TW" sz="3200" dirty="0"/>
              <a:t>他就坐在那個角落</a:t>
            </a:r>
            <a:r>
              <a:rPr lang="en-US" altLang="zh-TW" sz="3200" dirty="0"/>
              <a:t>…</a:t>
            </a:r>
            <a:r>
              <a:rPr lang="zh-TW" altLang="zh-TW" sz="3200" dirty="0"/>
              <a:t>缺乏被人關愛</a:t>
            </a:r>
            <a:r>
              <a:rPr lang="en-US" altLang="zh-TW" sz="3200" dirty="0"/>
              <a:t>…</a:t>
            </a:r>
            <a:r>
              <a:rPr lang="zh-TW" altLang="zh-TW" sz="3200" dirty="0"/>
              <a:t>注意力又不能持久</a:t>
            </a:r>
            <a:r>
              <a:rPr lang="en-US" altLang="zh-TW" sz="3200" dirty="0"/>
              <a:t>…</a:t>
            </a:r>
            <a:r>
              <a:rPr lang="zh-TW" altLang="zh-TW" sz="3200" dirty="0"/>
              <a:t>讓他說話也好，點他起來念課文都可以</a:t>
            </a:r>
            <a:r>
              <a:rPr lang="en-US" altLang="zh-TW" sz="3200" dirty="0"/>
              <a:t>…</a:t>
            </a:r>
            <a:r>
              <a:rPr lang="zh-TW" altLang="zh-TW" sz="3200" dirty="0"/>
              <a:t>需要有小天使</a:t>
            </a:r>
            <a:r>
              <a:rPr lang="en-US" altLang="zh-TW" sz="3200" dirty="0"/>
              <a:t>(</a:t>
            </a:r>
            <a:r>
              <a:rPr lang="zh-TW" altLang="zh-TW" sz="3200" dirty="0"/>
              <a:t>學習陪伴者</a:t>
            </a:r>
            <a:r>
              <a:rPr lang="en-US" altLang="zh-TW" sz="3200" dirty="0"/>
              <a:t>)</a:t>
            </a:r>
            <a:r>
              <a:rPr lang="zh-TW" altLang="zh-TW" sz="3200" dirty="0"/>
              <a:t>協助他</a:t>
            </a:r>
            <a:r>
              <a:rPr lang="en-US" altLang="zh-TW" sz="3200" dirty="0"/>
              <a:t>…</a:t>
            </a:r>
            <a:r>
              <a:rPr lang="zh-TW" altLang="zh-TW" sz="3200" dirty="0"/>
              <a:t>不要安排在那個位子，那個位子可能不適合排程度差的孩子</a:t>
            </a:r>
            <a:r>
              <a:rPr lang="en-US" altLang="zh-TW" sz="3200" dirty="0" smtClean="0"/>
              <a:t>…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圓角矩形 4"/>
          <p:cNvSpPr/>
          <p:nvPr/>
        </p:nvSpPr>
        <p:spPr>
          <a:xfrm>
            <a:off x="482885" y="5303520"/>
            <a:ext cx="11103428" cy="1240971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不指出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教學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者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疏漏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，他們關心的是「學生」，他們不擔心自己的落後學生被看到，而是課中紀錄、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課後一起討論這樣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孩子要怎麼教好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118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851300" cy="706964"/>
          </a:xfrm>
        </p:spPr>
        <p:txBody>
          <a:bodyPr/>
          <a:lstStyle/>
          <a:p>
            <a:r>
              <a:rPr lang="zh-TW" altLang="en-US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學理基礎</a:t>
            </a:r>
            <a:r>
              <a:rPr lang="zh-TW" alt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zh-TW" altLang="en-US" dirty="0" smtClean="0"/>
              <a:t>教師共</a:t>
            </a:r>
            <a:r>
              <a:rPr lang="zh-TW" altLang="en-US" dirty="0"/>
              <a:t>備觀議課的學理基礎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82885" y="2351314"/>
            <a:ext cx="11160817" cy="4258491"/>
          </a:xfrm>
        </p:spPr>
        <p:txBody>
          <a:bodyPr>
            <a:normAutofit/>
          </a:bodyPr>
          <a:lstStyle/>
          <a:p>
            <a:r>
              <a:rPr lang="zh-TW" altLang="en-US" sz="3200" dirty="0" smtClean="0">
                <a:solidFill>
                  <a:schemeClr val="tx1"/>
                </a:solidFill>
              </a:rPr>
              <a:t>教師專業成長即是教師教學實務知識的成長</a:t>
            </a:r>
            <a:endParaRPr lang="en-US" altLang="zh-TW" sz="3200" dirty="0" smtClean="0">
              <a:solidFill>
                <a:schemeClr val="tx1"/>
              </a:solidFill>
            </a:endParaRPr>
          </a:p>
          <a:p>
            <a:pPr lvl="1"/>
            <a:r>
              <a:rPr lang="zh-TW" altLang="en-US" sz="2800" dirty="0" smtClean="0">
                <a:solidFill>
                  <a:srgbClr val="C00000"/>
                </a:solidFill>
              </a:rPr>
              <a:t>知識的學習是建構在個人實踐以及與他人的對話中</a:t>
            </a:r>
            <a:endParaRPr lang="en-US" altLang="zh-TW" sz="2800" dirty="0" smtClean="0">
              <a:solidFill>
                <a:srgbClr val="C00000"/>
              </a:solidFill>
            </a:endParaRPr>
          </a:p>
          <a:p>
            <a:r>
              <a:rPr lang="zh-TW" altLang="en-US" sz="3200" dirty="0" smtClean="0">
                <a:solidFill>
                  <a:schemeClr val="tx1"/>
                </a:solidFill>
              </a:rPr>
              <a:t>學生學習成效即是學生認知歷程的改變</a:t>
            </a:r>
            <a:endParaRPr lang="en-US" altLang="zh-TW" sz="3200" dirty="0" smtClean="0">
              <a:solidFill>
                <a:schemeClr val="tx1"/>
              </a:solidFill>
            </a:endParaRPr>
          </a:p>
          <a:p>
            <a:pPr lvl="1"/>
            <a:r>
              <a:rPr lang="zh-TW" altLang="en-US" sz="2800" dirty="0" smtClean="0">
                <a:solidFill>
                  <a:srgbClr val="C00000"/>
                </a:solidFill>
              </a:rPr>
              <a:t>教學設計需要包含：</a:t>
            </a:r>
            <a:r>
              <a:rPr lang="zh-TW" altLang="en-US" sz="2800" u="sng" dirty="0" smtClean="0">
                <a:solidFill>
                  <a:srgbClr val="C00000"/>
                </a:solidFill>
              </a:rPr>
              <a:t>聆聽、書寫練習、討論</a:t>
            </a:r>
            <a:endParaRPr lang="en-US" altLang="zh-TW" sz="2800" u="sng" dirty="0" smtClean="0">
              <a:solidFill>
                <a:srgbClr val="C00000"/>
              </a:solidFill>
            </a:endParaRPr>
          </a:p>
          <a:p>
            <a:pPr lvl="1"/>
            <a:r>
              <a:rPr lang="zh-TW" altLang="en-US" sz="2800" dirty="0" smtClean="0">
                <a:solidFill>
                  <a:srgbClr val="C00000"/>
                </a:solidFill>
              </a:rPr>
              <a:t>觀課觀學生、也要關注學生認知改變的歷程</a:t>
            </a:r>
            <a:r>
              <a:rPr lang="en-US" altLang="zh-TW" sz="2800" dirty="0" smtClean="0">
                <a:solidFill>
                  <a:srgbClr val="C00000"/>
                </a:solidFill>
              </a:rPr>
              <a:t>(</a:t>
            </a:r>
            <a:r>
              <a:rPr lang="zh-TW" altLang="en-US" sz="2800" dirty="0" smtClean="0">
                <a:solidFill>
                  <a:srgbClr val="C00000"/>
                </a:solidFill>
              </a:rPr>
              <a:t>透過行為推論</a:t>
            </a:r>
            <a:r>
              <a:rPr lang="en-US" altLang="zh-TW" sz="2800" dirty="0" smtClean="0">
                <a:solidFill>
                  <a:srgbClr val="C00000"/>
                </a:solidFill>
              </a:rPr>
              <a:t>)</a:t>
            </a:r>
          </a:p>
          <a:p>
            <a:r>
              <a:rPr lang="zh-TW" altLang="en-US" sz="3200" dirty="0" smtClean="0">
                <a:solidFill>
                  <a:schemeClr val="tx1"/>
                </a:solidFill>
              </a:rPr>
              <a:t>教師共備觀議課即是教師社群在協同學習上的運用</a:t>
            </a:r>
            <a:endParaRPr lang="en-US" altLang="zh-TW" sz="3200" dirty="0" smtClean="0">
              <a:solidFill>
                <a:schemeClr val="tx1"/>
              </a:solidFill>
            </a:endParaRPr>
          </a:p>
          <a:p>
            <a:pPr lvl="1"/>
            <a:r>
              <a:rPr lang="zh-TW" altLang="en-US" sz="2800" dirty="0" smtClean="0">
                <a:solidFill>
                  <a:srgbClr val="C00000"/>
                </a:solidFill>
              </a:rPr>
              <a:t>協同學習是價值分享、相互刺激思考、各自建構知識</a:t>
            </a:r>
            <a:endParaRPr lang="en-US" altLang="zh-TW" sz="2800" dirty="0" smtClean="0">
              <a:solidFill>
                <a:srgbClr val="C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5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800" smtClean="0">
                <a:solidFill>
                  <a:srgbClr val="FFFF00"/>
                </a:solidFill>
              </a:rPr>
              <a:t>問題</a:t>
            </a:r>
            <a:r>
              <a:rPr lang="zh-TW" altLang="en-US" smtClean="0"/>
              <a:t>：國高中老師經常提出的問題</a:t>
            </a:r>
          </a:p>
        </p:txBody>
      </p:sp>
      <p:sp>
        <p:nvSpPr>
          <p:cNvPr id="23555" name="內容版面配置區 2"/>
          <p:cNvSpPr>
            <a:spLocks noGrp="1"/>
          </p:cNvSpPr>
          <p:nvPr>
            <p:ph idx="1"/>
          </p:nvPr>
        </p:nvSpPr>
        <p:spPr>
          <a:xfrm>
            <a:off x="495300" y="2298700"/>
            <a:ext cx="11161713" cy="4232275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zh-TW" altLang="en-US" sz="3200" dirty="0" smtClean="0"/>
              <a:t>強調成績？</a:t>
            </a:r>
            <a:endParaRPr lang="en-US" altLang="zh-TW" sz="3200" dirty="0" smtClean="0"/>
          </a:p>
          <a:p>
            <a:pPr lvl="1" eaLnBrk="1" hangingPunct="1"/>
            <a:r>
              <a:rPr lang="zh-TW" altLang="en-US" sz="3000" dirty="0" smtClean="0"/>
              <a:t>因為要提升學生成績才需要如此，看看統測題目</a:t>
            </a:r>
            <a:r>
              <a:rPr lang="en-US" altLang="zh-TW" sz="3000" dirty="0" smtClean="0"/>
              <a:t>(</a:t>
            </a:r>
            <a:r>
              <a:rPr lang="zh-TW" altLang="en-US" sz="3000" dirty="0" smtClean="0"/>
              <a:t>下一頁</a:t>
            </a:r>
            <a:r>
              <a:rPr lang="en-US" altLang="zh-TW" sz="3000" dirty="0" smtClean="0"/>
              <a:t>)</a:t>
            </a:r>
            <a:r>
              <a:rPr lang="zh-TW" altLang="en-US" sz="3000" dirty="0" smtClean="0"/>
              <a:t>。</a:t>
            </a:r>
            <a:endParaRPr lang="en-US" altLang="zh-TW" sz="3000" dirty="0" smtClean="0"/>
          </a:p>
          <a:p>
            <a:pPr eaLnBrk="1" hangingPunct="1"/>
            <a:r>
              <a:rPr lang="zh-TW" altLang="en-US" sz="3200" dirty="0" smtClean="0"/>
              <a:t>趕進度？根本教不完，哪有時間做這個？</a:t>
            </a:r>
            <a:endParaRPr lang="en-US" altLang="zh-TW" sz="3200" dirty="0" smtClean="0"/>
          </a:p>
          <a:p>
            <a:pPr lvl="1" eaLnBrk="1" hangingPunct="1"/>
            <a:r>
              <a:rPr lang="zh-TW" altLang="en-US" sz="3000" dirty="0" smtClean="0"/>
              <a:t>時間花在必要的事情上，要知道什麼對他們的未來才有用</a:t>
            </a:r>
            <a:endParaRPr lang="en-US" altLang="zh-TW" sz="3000" dirty="0" smtClean="0"/>
          </a:p>
          <a:p>
            <a:pPr eaLnBrk="1" hangingPunct="1"/>
            <a:r>
              <a:rPr lang="zh-TW" altLang="en-US" sz="3200" dirty="0" smtClean="0"/>
              <a:t>學生無法適應新教法？</a:t>
            </a:r>
            <a:endParaRPr lang="en-US" altLang="zh-TW" sz="3200" dirty="0" smtClean="0"/>
          </a:p>
          <a:p>
            <a:pPr lvl="1" eaLnBrk="1" hangingPunct="1"/>
            <a:r>
              <a:rPr lang="zh-TW" altLang="en-US" sz="3000" dirty="0" smtClean="0"/>
              <a:t>教師若願意，學生學習型態就會改變</a:t>
            </a:r>
            <a:endParaRPr lang="en-US" altLang="zh-TW" sz="3000" dirty="0" smtClean="0"/>
          </a:p>
          <a:p>
            <a:r>
              <a:rPr lang="zh-TW" altLang="en-US" sz="3200" dirty="0" smtClean="0"/>
              <a:t>不同學科不可能共備觀議課？</a:t>
            </a:r>
            <a:endParaRPr lang="en-US" altLang="zh-TW" sz="3200" dirty="0" smtClean="0"/>
          </a:p>
          <a:p>
            <a:pPr lvl="1"/>
            <a:r>
              <a:rPr lang="zh-TW" altLang="en-US" sz="3000" dirty="0" smtClean="0"/>
              <a:t>學習包含：教材、動機、互動，每一個人貢獻一些</a:t>
            </a:r>
            <a:endParaRPr lang="en-US" altLang="zh-TW" sz="3000" dirty="0" smtClean="0"/>
          </a:p>
        </p:txBody>
      </p:sp>
      <p:sp>
        <p:nvSpPr>
          <p:cNvPr id="23556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1">
                <a:solidFill>
                  <a:srgbClr val="40404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b="1">
                <a:solidFill>
                  <a:srgbClr val="40404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b="1">
                <a:solidFill>
                  <a:srgbClr val="40404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b="1">
                <a:solidFill>
                  <a:srgbClr val="40404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b="1">
                <a:solidFill>
                  <a:srgbClr val="40404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b="1">
                <a:solidFill>
                  <a:srgbClr val="40404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b="1">
                <a:solidFill>
                  <a:srgbClr val="40404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b="1">
                <a:solidFill>
                  <a:srgbClr val="40404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b="1">
                <a:solidFill>
                  <a:srgbClr val="40404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393E196-AE66-4775-900F-792983A5898A}" type="slidenum">
              <a:rPr lang="en-US" altLang="zh-TW" b="0">
                <a:solidFill>
                  <a:schemeClr val="bg1"/>
                </a:solidFill>
                <a:latin typeface="Century Gothic" panose="020B050202020202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altLang="zh-TW" b="0">
              <a:solidFill>
                <a:schemeClr val="bg1"/>
              </a:solidFill>
              <a:latin typeface="Century Gothic" panose="020B0502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6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離子會議室">
  <a:themeElements>
    <a:clrScheme name="自訂 2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7F6DB0"/>
      </a:hlink>
      <a:folHlink>
        <a:srgbClr val="7F6DB0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7998</TotalTime>
  <Words>3768</Words>
  <Application>Microsoft Office PowerPoint</Application>
  <PresentationFormat>寬螢幕</PresentationFormat>
  <Paragraphs>577</Paragraphs>
  <Slides>65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65</vt:i4>
      </vt:variant>
    </vt:vector>
  </HeadingPairs>
  <TitlesOfParts>
    <vt:vector size="77" baseType="lpstr">
      <vt:lpstr>FangSong</vt:lpstr>
      <vt:lpstr>宋体</vt:lpstr>
      <vt:lpstr>新細明體</vt:lpstr>
      <vt:lpstr>標楷體</vt:lpstr>
      <vt:lpstr>Arial</vt:lpstr>
      <vt:lpstr>Arial Rounded MT Bold</vt:lpstr>
      <vt:lpstr>Calibri</vt:lpstr>
      <vt:lpstr>Century Gothic</vt:lpstr>
      <vt:lpstr>Times New Roman</vt:lpstr>
      <vt:lpstr>Wingdings</vt:lpstr>
      <vt:lpstr>Wingdings 3</vt:lpstr>
      <vt:lpstr>離子會議室</vt:lpstr>
      <vt:lpstr>素養導向的教師共備觀議課 理念、實作、專業回饋與教師領導</vt:lpstr>
      <vt:lpstr>大綱</vt:lpstr>
      <vt:lpstr>理念：十二年國教課綱「核心素養」之重要性</vt:lpstr>
      <vt:lpstr>理念：核心素養是許多策略性知識的綜合展現</vt:lpstr>
      <vt:lpstr>理念：為何要共備觀議課？</vt:lpstr>
      <vt:lpstr>政策：十二年國民基本教育課程綱要總綱 實施要點之「五、教師專業發展」</vt:lpstr>
      <vt:lpstr>一段議課實例</vt:lpstr>
      <vt:lpstr>學理基礎：教師共備觀議課的學理基礎</vt:lpstr>
      <vt:lpstr>問題：國高中老師經常提出的問題</vt:lpstr>
      <vt:lpstr>情境問題的策略性知識</vt:lpstr>
      <vt:lpstr>認知上的教材分析(會考、應用)</vt:lpstr>
      <vt:lpstr>107統測：色彩概論</vt:lpstr>
      <vt:lpstr>共同備課，備什麼？  (1.教材知識脈絡：學習內容) </vt:lpstr>
      <vt:lpstr>一、分析教材單元內容，找出核心知識、策略知識   先瞭解知識階層：核心知識(包含技能)、通則、原則、方法、策略</vt:lpstr>
      <vt:lpstr>1-1.從領綱找出核心知識   (低層次知識、技能)</vt:lpstr>
      <vt:lpstr>1-2.從教科書單元     找出核心知識(技能)</vt:lpstr>
      <vt:lpstr>1-3. 從考試題目 找核心知識 (概念)  </vt:lpstr>
      <vt:lpstr>二、由核心知識(概念)連結成核心知識(策略、通則)     2-1.國小生活課程…</vt:lpstr>
      <vt:lpstr>二、由核心知識(概念)連結成策略、通則     2-2.社會領域…</vt:lpstr>
      <vt:lpstr>二、由核心知識(概念)連結成策略、方法     2-3.能力方面</vt:lpstr>
      <vt:lpstr>共備備什麼？學習知識的連結與應用 (1.教材知識脈絡→加入學生表現後，轉化為教學目標)</vt:lpstr>
      <vt:lpstr>自己備課 (學習內容)</vt:lpstr>
      <vt:lpstr>共同備課，備什麼？  (2.評量、討論問題與任務：學習表現)</vt:lpstr>
      <vt:lpstr>評量：學習知識能連結與應用</vt:lpstr>
      <vt:lpstr>以「誘答題目」評量核心知識，達低層次目標</vt:lpstr>
      <vt:lpstr>低層次的學習表現：具有誘答力的題目</vt:lpstr>
      <vt:lpstr>考試題目：為何有人會選1.2.4 ?</vt:lpstr>
      <vt:lpstr>會考題目：兩個概念(根號、分配率) (為何有人會選B？)</vt:lpstr>
      <vt:lpstr> 以「(討論)題目」評量，達中層次目標   設計(中層次) 討論題目去獲得策略性、通則知識</vt:lpstr>
      <vt:lpstr>發展情境任務與問題(讓學生習慣地學以致用)   情境任務的編擬</vt:lpstr>
      <vt:lpstr>發展情境任務與問題(讓學生習慣地學以致用)   素養任務的實例(單一策略性知識)</vt:lpstr>
      <vt:lpstr>發展情境任務與問題(讓學生習慣地學以致用)   素養任務的實例(多元策略性知識)</vt:lpstr>
      <vt:lpstr>以評分標準表(Rubric)評量情境任務</vt:lpstr>
      <vt:lpstr>表現任務評分標準表(Rubric)</vt:lpstr>
      <vt:lpstr>我的師資生教學實習評分標準表</vt:lpstr>
      <vt:lpstr>自己備課 (學習表現)</vt:lpstr>
      <vt:lpstr>共同備課，備什麼？  (3.教學策略)</vt:lpstr>
      <vt:lpstr>教學策略</vt:lpstr>
      <vt:lpstr>教學策略活動化</vt:lpstr>
      <vt:lpstr>自己備課 (教學策略)</vt:lpstr>
      <vt:lpstr>素養導向的教師備課</vt:lpstr>
      <vt:lpstr>共備課記錄表(自備比共備重要)</vt:lpstr>
      <vt:lpstr>相互觀課</vt:lpstr>
      <vt:lpstr>教師說課</vt:lpstr>
      <vt:lpstr>說課(教案、教學流程)和觀課紀錄的對照</vt:lpstr>
      <vt:lpstr>PowerPoint 簡報</vt:lpstr>
      <vt:lpstr>觀課觀察學生表現：含學習內容</vt:lpstr>
      <vt:lpstr>觀課圖像:全校練習，實際可能只有兩三人</vt:lpstr>
      <vt:lpstr>觀課禮儀</vt:lpstr>
      <vt:lpstr>觀課焦點(知道教師教什麼→觀察學生學習)</vt:lpstr>
      <vt:lpstr>觀課時，察覺學生的思考</vt:lpstr>
      <vt:lpstr>PowerPoint 簡報</vt:lpstr>
      <vt:lpstr>思考觀察到的現象推論原因→教材知識的學習問題</vt:lpstr>
      <vt:lpstr>思考觀察到的現象推論原因→學習動機的問題</vt:lpstr>
      <vt:lpstr>觀課記錄表(實例) </vt:lpstr>
      <vt:lpstr>集體議課 (議課比觀課重要)</vt:lpstr>
      <vt:lpstr>針對學生的困難提出策略後(議課是教學研討)</vt:lpstr>
      <vt:lpstr>集體議課的通則</vt:lpstr>
      <vt:lpstr>學習心得：教師專業知識的學習</vt:lpstr>
      <vt:lpstr>現況研究、問題與建議</vt:lpstr>
      <vt:lpstr>有教師質疑…</vt:lpstr>
      <vt:lpstr>複習一下</vt:lpstr>
      <vt:lpstr>以學生學習為中心之 【素養導向的共備觀議課】摘要版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教學實務研究        與教研論文寫作</dc:title>
  <dc:creator>shsiung_office</dc:creator>
  <cp:lastModifiedBy>liu</cp:lastModifiedBy>
  <cp:revision>713</cp:revision>
  <cp:lastPrinted>2017-10-06T07:11:13Z</cp:lastPrinted>
  <dcterms:created xsi:type="dcterms:W3CDTF">2017-10-06T02:37:29Z</dcterms:created>
  <dcterms:modified xsi:type="dcterms:W3CDTF">2019-04-06T01:40:59Z</dcterms:modified>
</cp:coreProperties>
</file>