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21" r:id="rId3"/>
    <p:sldId id="528" r:id="rId4"/>
    <p:sldId id="530" r:id="rId5"/>
    <p:sldId id="529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9" r:id="rId14"/>
    <p:sldId id="541" r:id="rId15"/>
    <p:sldId id="543" r:id="rId16"/>
    <p:sldId id="544" r:id="rId17"/>
    <p:sldId id="545" r:id="rId18"/>
    <p:sldId id="546" r:id="rId19"/>
    <p:sldId id="542" r:id="rId20"/>
    <p:sldId id="547" r:id="rId21"/>
    <p:sldId id="548" r:id="rId22"/>
    <p:sldId id="550" r:id="rId23"/>
    <p:sldId id="551" r:id="rId24"/>
    <p:sldId id="553" r:id="rId25"/>
    <p:sldId id="554" r:id="rId26"/>
    <p:sldId id="552" r:id="rId27"/>
    <p:sldId id="555" r:id="rId28"/>
    <p:sldId id="556" r:id="rId29"/>
    <p:sldId id="524" r:id="rId30"/>
    <p:sldId id="570" r:id="rId31"/>
    <p:sldId id="577" r:id="rId32"/>
    <p:sldId id="523" r:id="rId33"/>
    <p:sldId id="527" r:id="rId34"/>
    <p:sldId id="576" r:id="rId35"/>
    <p:sldId id="571" r:id="rId36"/>
    <p:sldId id="572" r:id="rId37"/>
    <p:sldId id="573" r:id="rId38"/>
    <p:sldId id="574" r:id="rId39"/>
    <p:sldId id="575" r:id="rId40"/>
    <p:sldId id="569" r:id="rId41"/>
    <p:sldId id="563" r:id="rId42"/>
    <p:sldId id="564" r:id="rId43"/>
    <p:sldId id="565" r:id="rId44"/>
    <p:sldId id="567" r:id="rId45"/>
    <p:sldId id="566" r:id="rId46"/>
    <p:sldId id="568" r:id="rId4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6947F-D656-48E0-BB17-49BB7989328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CC249BD-F607-4B55-B2DD-CEB989328462}">
      <dgm:prSet phldrT="[文字]" custT="1"/>
      <dgm:spPr/>
      <dgm:t>
        <a:bodyPr/>
        <a:lstStyle/>
        <a:p>
          <a:pPr>
            <a:spcAft>
              <a:spcPts val="600"/>
            </a:spcAft>
          </a:pPr>
          <a:r>
            <a:rPr lang="zh-TW" altLang="en-US" sz="5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回饋</a:t>
          </a:r>
          <a:endParaRPr lang="en-US" altLang="zh-TW" sz="5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ct val="35000"/>
            </a:spcAft>
          </a:pP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高對低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572BB6-B962-4ED7-BB8A-C1DAC763E600}" type="parTrans" cxnId="{3C1D176A-721E-4F80-83D6-8F20D6873F7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323705-D482-442E-A258-894494803C28}" type="sibTrans" cxnId="{3C1D176A-721E-4F80-83D6-8F20D6873F7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FD05F6-E005-4CE6-9015-830AABCC27F2}">
      <dgm:prSet phldrT="[文字]" custT="1"/>
      <dgm:spPr/>
      <dgm:t>
        <a:bodyPr/>
        <a:lstStyle/>
        <a:p>
          <a:pPr>
            <a:spcAft>
              <a:spcPts val="600"/>
            </a:spcAft>
          </a:pPr>
          <a:r>
            <a:rPr lang="zh-TW" altLang="en-US" sz="5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分享</a:t>
          </a:r>
          <a:endParaRPr lang="en-US" altLang="zh-TW" sz="5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ct val="35000"/>
            </a:spcAft>
          </a:pP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平等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8D0EC0-459C-410B-AB6D-945169DD3700}" type="parTrans" cxnId="{1595C5BB-6011-4D67-909E-B7718F925DF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40F6C3-2643-429F-8955-10A0540031D8}" type="sibTrans" cxnId="{1595C5BB-6011-4D67-909E-B7718F925DF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2C66F2-996D-49F8-9371-C2BEA3ABDC46}" type="pres">
      <dgm:prSet presAssocID="{9486947F-D656-48E0-BB17-49BB7989328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DE0E4B-FD1D-48EE-A29B-B77ADFEB837D}" type="pres">
      <dgm:prSet presAssocID="{9486947F-D656-48E0-BB17-49BB79893286}" presName="divider" presStyleLbl="fgShp" presStyleIdx="0" presStyleCnt="1"/>
      <dgm:spPr/>
    </dgm:pt>
    <dgm:pt modelId="{A1BAC296-5125-4245-BCF5-9321A0E8C28F}" type="pres">
      <dgm:prSet presAssocID="{0CC249BD-F607-4B55-B2DD-CEB989328462}" presName="downArrow" presStyleLbl="node1" presStyleIdx="0" presStyleCnt="2"/>
      <dgm:spPr/>
    </dgm:pt>
    <dgm:pt modelId="{51578107-4ADA-4E93-BEC3-8A111910C7F8}" type="pres">
      <dgm:prSet presAssocID="{0CC249BD-F607-4B55-B2DD-CEB989328462}" presName="downArrowText" presStyleLbl="revTx" presStyleIdx="0" presStyleCnt="2" custScaleX="152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04873F-4C6C-4215-9493-C4E1960BD7B0}" type="pres">
      <dgm:prSet presAssocID="{10FD05F6-E005-4CE6-9015-830AABCC27F2}" presName="upArrow" presStyleLbl="node1" presStyleIdx="1" presStyleCnt="2"/>
      <dgm:spPr/>
    </dgm:pt>
    <dgm:pt modelId="{B40EBD2B-0FED-44EE-8192-9E723B073BA7}" type="pres">
      <dgm:prSet presAssocID="{10FD05F6-E005-4CE6-9015-830AABCC27F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1D176A-721E-4F80-83D6-8F20D6873F70}" srcId="{9486947F-D656-48E0-BB17-49BB79893286}" destId="{0CC249BD-F607-4B55-B2DD-CEB989328462}" srcOrd="0" destOrd="0" parTransId="{65572BB6-B962-4ED7-BB8A-C1DAC763E600}" sibTransId="{89323705-D482-442E-A258-894494803C28}"/>
    <dgm:cxn modelId="{F091CECA-C025-4725-9C02-A44CEDD8AD9F}" type="presOf" srcId="{9486947F-D656-48E0-BB17-49BB79893286}" destId="{462C66F2-996D-49F8-9371-C2BEA3ABDC46}" srcOrd="0" destOrd="0" presId="urn:microsoft.com/office/officeart/2005/8/layout/arrow3"/>
    <dgm:cxn modelId="{8982E8BD-AA7A-4F7B-9063-0E55A0A07E65}" type="presOf" srcId="{10FD05F6-E005-4CE6-9015-830AABCC27F2}" destId="{B40EBD2B-0FED-44EE-8192-9E723B073BA7}" srcOrd="0" destOrd="0" presId="urn:microsoft.com/office/officeart/2005/8/layout/arrow3"/>
    <dgm:cxn modelId="{F38F1F72-4C62-48AA-93B5-E115A6723295}" type="presOf" srcId="{0CC249BD-F607-4B55-B2DD-CEB989328462}" destId="{51578107-4ADA-4E93-BEC3-8A111910C7F8}" srcOrd="0" destOrd="0" presId="urn:microsoft.com/office/officeart/2005/8/layout/arrow3"/>
    <dgm:cxn modelId="{1595C5BB-6011-4D67-909E-B7718F925DF7}" srcId="{9486947F-D656-48E0-BB17-49BB79893286}" destId="{10FD05F6-E005-4CE6-9015-830AABCC27F2}" srcOrd="1" destOrd="0" parTransId="{F78D0EC0-459C-410B-AB6D-945169DD3700}" sibTransId="{9640F6C3-2643-429F-8955-10A0540031D8}"/>
    <dgm:cxn modelId="{2896CC96-886C-4CFC-991F-DF20BD69F6E4}" type="presParOf" srcId="{462C66F2-996D-49F8-9371-C2BEA3ABDC46}" destId="{2DDE0E4B-FD1D-48EE-A29B-B77ADFEB837D}" srcOrd="0" destOrd="0" presId="urn:microsoft.com/office/officeart/2005/8/layout/arrow3"/>
    <dgm:cxn modelId="{5BDC3A65-6D86-4FF3-99DC-DAEA50D86C50}" type="presParOf" srcId="{462C66F2-996D-49F8-9371-C2BEA3ABDC46}" destId="{A1BAC296-5125-4245-BCF5-9321A0E8C28F}" srcOrd="1" destOrd="0" presId="urn:microsoft.com/office/officeart/2005/8/layout/arrow3"/>
    <dgm:cxn modelId="{0D0B0733-555A-4931-ACE4-4F836219EAD4}" type="presParOf" srcId="{462C66F2-996D-49F8-9371-C2BEA3ABDC46}" destId="{51578107-4ADA-4E93-BEC3-8A111910C7F8}" srcOrd="2" destOrd="0" presId="urn:microsoft.com/office/officeart/2005/8/layout/arrow3"/>
    <dgm:cxn modelId="{49EFDA5D-81A4-49D0-8C62-1CA1181E6706}" type="presParOf" srcId="{462C66F2-996D-49F8-9371-C2BEA3ABDC46}" destId="{2604873F-4C6C-4215-9493-C4E1960BD7B0}" srcOrd="3" destOrd="0" presId="urn:microsoft.com/office/officeart/2005/8/layout/arrow3"/>
    <dgm:cxn modelId="{BA654D18-3237-4D2F-AF83-ACF807B36E64}" type="presParOf" srcId="{462C66F2-996D-49F8-9371-C2BEA3ABDC46}" destId="{B40EBD2B-0FED-44EE-8192-9E723B073BA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39B724-71C9-44AC-948E-00C312858F2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B90E42-8364-499D-A506-ACA9FB78FD3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E958B4-D6E0-43D5-A220-0A44D26533B8}" type="parTrans" cxnId="{54820F6D-0569-4D7A-A43E-C3435063899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16F73D-5DF1-4686-90E7-FA28F7EB7A0F}" type="sibTrans" cxnId="{54820F6D-0569-4D7A-A43E-C3435063899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630B45-6DFC-49BF-BC0D-9F9FCE42943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07F97-097D-4A6B-B55F-F3DA3F417FF8}" type="parTrans" cxnId="{1FBEA20E-D8DE-40B4-97FE-E5343C0F85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16F54B-0872-4537-8727-F63FBFB99D76}" type="sibTrans" cxnId="{1FBEA20E-D8DE-40B4-97FE-E5343C0F85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DEC8DB-9D18-4E41-A8DC-134082E3865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97067C-816F-4794-9126-631CB9209AE4}" type="parTrans" cxnId="{6BF38F2A-C22B-452B-B087-11919BF2ED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ECF329-A102-4DA3-A90A-0A0FD1AF9D5E}" type="sibTrans" cxnId="{6BF38F2A-C22B-452B-B087-11919BF2ED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C41191-26BF-4D34-B50F-F56B8EACFFE8}" type="pres">
      <dgm:prSet presAssocID="{F539B724-71C9-44AC-948E-00C312858F29}" presName="linearFlow" presStyleCnt="0">
        <dgm:presLayoutVars>
          <dgm:resizeHandles val="exact"/>
        </dgm:presLayoutVars>
      </dgm:prSet>
      <dgm:spPr/>
    </dgm:pt>
    <dgm:pt modelId="{9446F764-8E6D-4BEE-BB6A-C5124745F57C}" type="pres">
      <dgm:prSet presAssocID="{4BB90E42-8364-499D-A506-ACA9FB78FD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B2939-B66A-44C6-B167-58A8E7EAA188}" type="pres">
      <dgm:prSet presAssocID="{F216F73D-5DF1-4686-90E7-FA28F7EB7A0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1726ED5-232F-464F-A0F4-328226D5920A}" type="pres">
      <dgm:prSet presAssocID="{F216F73D-5DF1-4686-90E7-FA28F7EB7A0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06DB778-FDF9-47FB-A786-7719F3BE8C13}" type="pres">
      <dgm:prSet presAssocID="{AB630B45-6DFC-49BF-BC0D-9F9FCE4294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4F971-D6EF-4B7C-8939-A61AF4346457}" type="pres">
      <dgm:prSet presAssocID="{F116F54B-0872-4537-8727-F63FBFB99D76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FD67C603-5895-471F-A5AA-B96B351E273D}" type="pres">
      <dgm:prSet presAssocID="{F116F54B-0872-4537-8727-F63FBFB99D7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43E847A5-665C-496A-B978-B44384613B50}" type="pres">
      <dgm:prSet presAssocID="{2DDEC8DB-9D18-4E41-A8DC-134082E386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3906C4-4000-40BC-88A4-947EF7A3E951}" type="presOf" srcId="{F116F54B-0872-4537-8727-F63FBFB99D76}" destId="{D914F971-D6EF-4B7C-8939-A61AF4346457}" srcOrd="0" destOrd="0" presId="urn:microsoft.com/office/officeart/2005/8/layout/process2"/>
    <dgm:cxn modelId="{6BF38F2A-C22B-452B-B087-11919BF2EDDF}" srcId="{F539B724-71C9-44AC-948E-00C312858F29}" destId="{2DDEC8DB-9D18-4E41-A8DC-134082E38659}" srcOrd="2" destOrd="0" parTransId="{0697067C-816F-4794-9126-631CB9209AE4}" sibTransId="{77ECF329-A102-4DA3-A90A-0A0FD1AF9D5E}"/>
    <dgm:cxn modelId="{4B169490-4C4B-472C-9263-3338B46C28E2}" type="presOf" srcId="{AB630B45-6DFC-49BF-BC0D-9F9FCE429432}" destId="{806DB778-FDF9-47FB-A786-7719F3BE8C13}" srcOrd="0" destOrd="0" presId="urn:microsoft.com/office/officeart/2005/8/layout/process2"/>
    <dgm:cxn modelId="{54820F6D-0569-4D7A-A43E-C3435063899A}" srcId="{F539B724-71C9-44AC-948E-00C312858F29}" destId="{4BB90E42-8364-499D-A506-ACA9FB78FD39}" srcOrd="0" destOrd="0" parTransId="{71E958B4-D6E0-43D5-A220-0A44D26533B8}" sibTransId="{F216F73D-5DF1-4686-90E7-FA28F7EB7A0F}"/>
    <dgm:cxn modelId="{A1058DB3-26F9-47CB-A898-2B2FF57D971E}" type="presOf" srcId="{F216F73D-5DF1-4686-90E7-FA28F7EB7A0F}" destId="{F1726ED5-232F-464F-A0F4-328226D5920A}" srcOrd="1" destOrd="0" presId="urn:microsoft.com/office/officeart/2005/8/layout/process2"/>
    <dgm:cxn modelId="{A73EAACA-25A3-4E22-9964-DC79E61D30FB}" type="presOf" srcId="{F116F54B-0872-4537-8727-F63FBFB99D76}" destId="{FD67C603-5895-471F-A5AA-B96B351E273D}" srcOrd="1" destOrd="0" presId="urn:microsoft.com/office/officeart/2005/8/layout/process2"/>
    <dgm:cxn modelId="{659E6F14-E48F-49DD-A8D9-56AA5D764043}" type="presOf" srcId="{4BB90E42-8364-499D-A506-ACA9FB78FD39}" destId="{9446F764-8E6D-4BEE-BB6A-C5124745F57C}" srcOrd="0" destOrd="0" presId="urn:microsoft.com/office/officeart/2005/8/layout/process2"/>
    <dgm:cxn modelId="{084A7D8C-4E33-4158-95FE-C7F0FB6753A1}" type="presOf" srcId="{2DDEC8DB-9D18-4E41-A8DC-134082E38659}" destId="{43E847A5-665C-496A-B978-B44384613B50}" srcOrd="0" destOrd="0" presId="urn:microsoft.com/office/officeart/2005/8/layout/process2"/>
    <dgm:cxn modelId="{5BCDDD09-D005-42C8-BB58-221B40B9B96E}" type="presOf" srcId="{F539B724-71C9-44AC-948E-00C312858F29}" destId="{25C41191-26BF-4D34-B50F-F56B8EACFFE8}" srcOrd="0" destOrd="0" presId="urn:microsoft.com/office/officeart/2005/8/layout/process2"/>
    <dgm:cxn modelId="{1FBEA20E-D8DE-40B4-97FE-E5343C0F856E}" srcId="{F539B724-71C9-44AC-948E-00C312858F29}" destId="{AB630B45-6DFC-49BF-BC0D-9F9FCE429432}" srcOrd="1" destOrd="0" parTransId="{7A607F97-097D-4A6B-B55F-F3DA3F417FF8}" sibTransId="{F116F54B-0872-4537-8727-F63FBFB99D76}"/>
    <dgm:cxn modelId="{FBDD7239-09FE-4938-9275-C6BA9ADFF287}" type="presOf" srcId="{F216F73D-5DF1-4686-90E7-FA28F7EB7A0F}" destId="{788B2939-B66A-44C6-B167-58A8E7EAA188}" srcOrd="0" destOrd="0" presId="urn:microsoft.com/office/officeart/2005/8/layout/process2"/>
    <dgm:cxn modelId="{28692B25-233C-4B87-854F-D69D9DDCA9D6}" type="presParOf" srcId="{25C41191-26BF-4D34-B50F-F56B8EACFFE8}" destId="{9446F764-8E6D-4BEE-BB6A-C5124745F57C}" srcOrd="0" destOrd="0" presId="urn:microsoft.com/office/officeart/2005/8/layout/process2"/>
    <dgm:cxn modelId="{D4B287EC-D73C-4515-AF54-8E34CB6C7AC1}" type="presParOf" srcId="{25C41191-26BF-4D34-B50F-F56B8EACFFE8}" destId="{788B2939-B66A-44C6-B167-58A8E7EAA188}" srcOrd="1" destOrd="0" presId="urn:microsoft.com/office/officeart/2005/8/layout/process2"/>
    <dgm:cxn modelId="{51D56E9A-F55F-41DA-93A0-2BCD09C363EA}" type="presParOf" srcId="{788B2939-B66A-44C6-B167-58A8E7EAA188}" destId="{F1726ED5-232F-464F-A0F4-328226D5920A}" srcOrd="0" destOrd="0" presId="urn:microsoft.com/office/officeart/2005/8/layout/process2"/>
    <dgm:cxn modelId="{4422EA2C-F5F0-4A6F-A5BA-BEFE9627924C}" type="presParOf" srcId="{25C41191-26BF-4D34-B50F-F56B8EACFFE8}" destId="{806DB778-FDF9-47FB-A786-7719F3BE8C13}" srcOrd="2" destOrd="0" presId="urn:microsoft.com/office/officeart/2005/8/layout/process2"/>
    <dgm:cxn modelId="{9F6B9412-558A-4A31-9AB2-0E99928D006F}" type="presParOf" srcId="{25C41191-26BF-4D34-B50F-F56B8EACFFE8}" destId="{D914F971-D6EF-4B7C-8939-A61AF4346457}" srcOrd="3" destOrd="0" presId="urn:microsoft.com/office/officeart/2005/8/layout/process2"/>
    <dgm:cxn modelId="{5B3C0255-1CF4-42F5-BE99-1D462E0CEC9C}" type="presParOf" srcId="{D914F971-D6EF-4B7C-8939-A61AF4346457}" destId="{FD67C603-5895-471F-A5AA-B96B351E273D}" srcOrd="0" destOrd="0" presId="urn:microsoft.com/office/officeart/2005/8/layout/process2"/>
    <dgm:cxn modelId="{EE27CCCC-B4E6-49C8-B2BF-626EB452D078}" type="presParOf" srcId="{25C41191-26BF-4D34-B50F-F56B8EACFFE8}" destId="{43E847A5-665C-496A-B978-B44384613B5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340006-0AF4-47AE-A2E4-E098E0AADEA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DB5E73-736A-4B4D-B03B-AC613E9A5AD6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複雜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應用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素養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5472C9-46AA-4B9C-A57A-6A699A9025B7}" type="parTrans" cxnId="{67341DB0-18D6-4315-99AC-E3DF4E483C4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3AE67D-1081-418A-A174-A0206C66515D}" type="sibTrans" cxnId="{67341DB0-18D6-4315-99AC-E3DF4E483C4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D7FDF6-3467-41D8-BE88-4D653FFA3ABB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基礎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4E6031-882C-4F58-81BF-E95FA55BAA4B}" type="parTrans" cxnId="{E667B189-7025-49D8-9CBF-7044C9B61AA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ED1317-057E-4940-85E4-117BF3BF43D4}" type="sibTrans" cxnId="{E667B189-7025-49D8-9CBF-7044C9B61AA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474237-48BA-4966-B1E0-704D592C1FC7}" type="pres">
      <dgm:prSet presAssocID="{5D340006-0AF4-47AE-A2E4-E098E0AADEA9}" presName="compositeShape" presStyleCnt="0">
        <dgm:presLayoutVars>
          <dgm:chMax val="2"/>
          <dgm:dir/>
          <dgm:resizeHandles val="exact"/>
        </dgm:presLayoutVars>
      </dgm:prSet>
      <dgm:spPr/>
    </dgm:pt>
    <dgm:pt modelId="{88416B7F-E6FB-41C1-836C-97299E92AD17}" type="pres">
      <dgm:prSet presAssocID="{BCDB5E73-736A-4B4D-B03B-AC613E9A5AD6}" presName="upArrow" presStyleLbl="node1" presStyleIdx="0" presStyleCnt="2"/>
      <dgm:spPr/>
    </dgm:pt>
    <dgm:pt modelId="{0C561F3C-67CA-48D3-A9C8-017F1F6E0D8F}" type="pres">
      <dgm:prSet presAssocID="{BCDB5E73-736A-4B4D-B03B-AC613E9A5AD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1EB1D-4E8B-4D28-A126-B47344BB6B8B}" type="pres">
      <dgm:prSet presAssocID="{5DD7FDF6-3467-41D8-BE88-4D653FFA3ABB}" presName="downArrow" presStyleLbl="node1" presStyleIdx="1" presStyleCnt="2"/>
      <dgm:spPr/>
    </dgm:pt>
    <dgm:pt modelId="{D22A74D3-5389-48F5-AE5C-D255D5F6D245}" type="pres">
      <dgm:prSet presAssocID="{5DD7FDF6-3467-41D8-BE88-4D653FFA3AB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667B189-7025-49D8-9CBF-7044C9B61AAB}" srcId="{5D340006-0AF4-47AE-A2E4-E098E0AADEA9}" destId="{5DD7FDF6-3467-41D8-BE88-4D653FFA3ABB}" srcOrd="1" destOrd="0" parTransId="{CE4E6031-882C-4F58-81BF-E95FA55BAA4B}" sibTransId="{55ED1317-057E-4940-85E4-117BF3BF43D4}"/>
    <dgm:cxn modelId="{8698718C-B045-4183-B30B-D81662C722D0}" type="presOf" srcId="{5DD7FDF6-3467-41D8-BE88-4D653FFA3ABB}" destId="{D22A74D3-5389-48F5-AE5C-D255D5F6D245}" srcOrd="0" destOrd="0" presId="urn:microsoft.com/office/officeart/2005/8/layout/arrow4"/>
    <dgm:cxn modelId="{67341DB0-18D6-4315-99AC-E3DF4E483C48}" srcId="{5D340006-0AF4-47AE-A2E4-E098E0AADEA9}" destId="{BCDB5E73-736A-4B4D-B03B-AC613E9A5AD6}" srcOrd="0" destOrd="0" parTransId="{135472C9-46AA-4B9C-A57A-6A699A9025B7}" sibTransId="{4D3AE67D-1081-418A-A174-A0206C66515D}"/>
    <dgm:cxn modelId="{C50EACA1-7ABC-49D4-912C-99C19BF34521}" type="presOf" srcId="{5D340006-0AF4-47AE-A2E4-E098E0AADEA9}" destId="{CE474237-48BA-4966-B1E0-704D592C1FC7}" srcOrd="0" destOrd="0" presId="urn:microsoft.com/office/officeart/2005/8/layout/arrow4"/>
    <dgm:cxn modelId="{C78EF85C-6995-4937-B48B-CC78D9E9619B}" type="presOf" srcId="{BCDB5E73-736A-4B4D-B03B-AC613E9A5AD6}" destId="{0C561F3C-67CA-48D3-A9C8-017F1F6E0D8F}" srcOrd="0" destOrd="0" presId="urn:microsoft.com/office/officeart/2005/8/layout/arrow4"/>
    <dgm:cxn modelId="{4CB2B950-4A19-4018-8657-12D03210D48B}" type="presParOf" srcId="{CE474237-48BA-4966-B1E0-704D592C1FC7}" destId="{88416B7F-E6FB-41C1-836C-97299E92AD17}" srcOrd="0" destOrd="0" presId="urn:microsoft.com/office/officeart/2005/8/layout/arrow4"/>
    <dgm:cxn modelId="{10E331ED-F3D5-48F7-AF43-FA425204B91C}" type="presParOf" srcId="{CE474237-48BA-4966-B1E0-704D592C1FC7}" destId="{0C561F3C-67CA-48D3-A9C8-017F1F6E0D8F}" srcOrd="1" destOrd="0" presId="urn:microsoft.com/office/officeart/2005/8/layout/arrow4"/>
    <dgm:cxn modelId="{59F98D14-ED33-4345-A12A-2352312C404F}" type="presParOf" srcId="{CE474237-48BA-4966-B1E0-704D592C1FC7}" destId="{F9D1EB1D-4E8B-4D28-A126-B47344BB6B8B}" srcOrd="2" destOrd="0" presId="urn:microsoft.com/office/officeart/2005/8/layout/arrow4"/>
    <dgm:cxn modelId="{A795861D-EA84-4A39-8DDA-73B3E220FA98}" type="presParOf" srcId="{CE474237-48BA-4966-B1E0-704D592C1FC7}" destId="{D22A74D3-5389-48F5-AE5C-D255D5F6D24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0E7E9C-1F6A-4CBF-9536-6F4C833902D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75AAAC3-5557-4C62-831C-E17311A1A8D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耐心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4ED70A-D759-4529-9360-A480105F4AE6}" type="parTrans" cxnId="{D028AB60-B71A-4239-B428-5338FF569C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C6FD5F-5D6C-4BCD-88A0-6C9F660C22C2}" type="sibTrans" cxnId="{D028AB60-B71A-4239-B428-5338FF569C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7D3598-9A51-48AA-833F-B120E46A445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佈局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EFA1F7-5893-424D-879A-E2F2AD43F6CF}" type="parTrans" cxnId="{77189C26-CDC9-4AD2-9DC6-18AB38AFCBA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706C32-15D3-4D73-AB55-B15ACAEC900B}" type="sibTrans" cxnId="{77189C26-CDC9-4AD2-9DC6-18AB38AFCBA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DBAC22-C52F-4995-9A6A-656989D6290B}" type="pres">
      <dgm:prSet presAssocID="{830E7E9C-1F6A-4CBF-9536-6F4C833902DC}" presName="compositeShape" presStyleCnt="0">
        <dgm:presLayoutVars>
          <dgm:chMax val="7"/>
          <dgm:dir/>
          <dgm:resizeHandles val="exact"/>
        </dgm:presLayoutVars>
      </dgm:prSet>
      <dgm:spPr/>
    </dgm:pt>
    <dgm:pt modelId="{11B551BC-07FF-464B-97D1-2C21917563B5}" type="pres">
      <dgm:prSet presAssocID="{830E7E9C-1F6A-4CBF-9536-6F4C833902DC}" presName="wedge1" presStyleLbl="node1" presStyleIdx="0" presStyleCnt="2"/>
      <dgm:spPr/>
    </dgm:pt>
    <dgm:pt modelId="{240AF813-B42B-4D34-BD14-23C81735DE9B}" type="pres">
      <dgm:prSet presAssocID="{830E7E9C-1F6A-4CBF-9536-6F4C833902DC}" presName="dummy1a" presStyleCnt="0"/>
      <dgm:spPr/>
    </dgm:pt>
    <dgm:pt modelId="{80822EE6-6B4C-42AD-B68E-358B72301306}" type="pres">
      <dgm:prSet presAssocID="{830E7E9C-1F6A-4CBF-9536-6F4C833902DC}" presName="dummy1b" presStyleCnt="0"/>
      <dgm:spPr/>
    </dgm:pt>
    <dgm:pt modelId="{E52EF52B-C33B-4233-9930-04163EB161FB}" type="pres">
      <dgm:prSet presAssocID="{830E7E9C-1F6A-4CBF-9536-6F4C833902DC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5B31FA8-BC01-43B1-AD88-0A0A3A94ABB6}" type="pres">
      <dgm:prSet presAssocID="{830E7E9C-1F6A-4CBF-9536-6F4C833902DC}" presName="wedge2" presStyleLbl="node1" presStyleIdx="1" presStyleCnt="2"/>
      <dgm:spPr/>
      <dgm:t>
        <a:bodyPr/>
        <a:lstStyle/>
        <a:p>
          <a:endParaRPr lang="zh-TW" altLang="en-US"/>
        </a:p>
      </dgm:t>
    </dgm:pt>
    <dgm:pt modelId="{7FED78F8-CC37-42A4-94F5-67C8B27E7BB2}" type="pres">
      <dgm:prSet presAssocID="{830E7E9C-1F6A-4CBF-9536-6F4C833902DC}" presName="dummy2a" presStyleCnt="0"/>
      <dgm:spPr/>
    </dgm:pt>
    <dgm:pt modelId="{4C4EFDE4-B04B-4DFD-97E2-43057E3DD8F8}" type="pres">
      <dgm:prSet presAssocID="{830E7E9C-1F6A-4CBF-9536-6F4C833902DC}" presName="dummy2b" presStyleCnt="0"/>
      <dgm:spPr/>
    </dgm:pt>
    <dgm:pt modelId="{71507612-8348-464D-9063-DD2961E4F382}" type="pres">
      <dgm:prSet presAssocID="{830E7E9C-1F6A-4CBF-9536-6F4C833902DC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40EB2F-1701-4C98-B059-ACA3BEE9AA06}" type="pres">
      <dgm:prSet presAssocID="{48C6FD5F-5D6C-4BCD-88A0-6C9F660C22C2}" presName="arrowWedge1" presStyleLbl="fgSibTrans2D1" presStyleIdx="0" presStyleCnt="2"/>
      <dgm:spPr/>
    </dgm:pt>
    <dgm:pt modelId="{E1A3BC6B-A432-4D06-BC25-D9C1DBEDEF78}" type="pres">
      <dgm:prSet presAssocID="{1E706C32-15D3-4D73-AB55-B15ACAEC900B}" presName="arrowWedge2" presStyleLbl="fgSibTrans2D1" presStyleIdx="1" presStyleCnt="2"/>
      <dgm:spPr/>
    </dgm:pt>
  </dgm:ptLst>
  <dgm:cxnLst>
    <dgm:cxn modelId="{FD56568E-6E3C-4AAD-B196-BA7ED02E023A}" type="presOf" srcId="{075AAAC3-5557-4C62-831C-E17311A1A8DA}" destId="{E52EF52B-C33B-4233-9930-04163EB161FB}" srcOrd="1" destOrd="0" presId="urn:microsoft.com/office/officeart/2005/8/layout/cycle8"/>
    <dgm:cxn modelId="{77189C26-CDC9-4AD2-9DC6-18AB38AFCBA3}" srcId="{830E7E9C-1F6A-4CBF-9536-6F4C833902DC}" destId="{337D3598-9A51-48AA-833F-B120E46A4457}" srcOrd="1" destOrd="0" parTransId="{CEEFA1F7-5893-424D-879A-E2F2AD43F6CF}" sibTransId="{1E706C32-15D3-4D73-AB55-B15ACAEC900B}"/>
    <dgm:cxn modelId="{D028AB60-B71A-4239-B428-5338FF569CE1}" srcId="{830E7E9C-1F6A-4CBF-9536-6F4C833902DC}" destId="{075AAAC3-5557-4C62-831C-E17311A1A8DA}" srcOrd="0" destOrd="0" parTransId="{9F4ED70A-D759-4529-9360-A480105F4AE6}" sibTransId="{48C6FD5F-5D6C-4BCD-88A0-6C9F660C22C2}"/>
    <dgm:cxn modelId="{56AD58A6-F619-4678-8E75-FBB4F3AA440F}" type="presOf" srcId="{337D3598-9A51-48AA-833F-B120E46A4457}" destId="{71507612-8348-464D-9063-DD2961E4F382}" srcOrd="1" destOrd="0" presId="urn:microsoft.com/office/officeart/2005/8/layout/cycle8"/>
    <dgm:cxn modelId="{03BF2465-8643-44FE-BEE5-0035F22A5CE2}" type="presOf" srcId="{337D3598-9A51-48AA-833F-B120E46A4457}" destId="{95B31FA8-BC01-43B1-AD88-0A0A3A94ABB6}" srcOrd="0" destOrd="0" presId="urn:microsoft.com/office/officeart/2005/8/layout/cycle8"/>
    <dgm:cxn modelId="{6E451B5B-2858-4BF1-8FA7-91F894B2F78D}" type="presOf" srcId="{075AAAC3-5557-4C62-831C-E17311A1A8DA}" destId="{11B551BC-07FF-464B-97D1-2C21917563B5}" srcOrd="0" destOrd="0" presId="urn:microsoft.com/office/officeart/2005/8/layout/cycle8"/>
    <dgm:cxn modelId="{4EB7BAA6-504D-4B41-97FA-2A8EE1BAF229}" type="presOf" srcId="{830E7E9C-1F6A-4CBF-9536-6F4C833902DC}" destId="{6CDBAC22-C52F-4995-9A6A-656989D6290B}" srcOrd="0" destOrd="0" presId="urn:microsoft.com/office/officeart/2005/8/layout/cycle8"/>
    <dgm:cxn modelId="{1F48AD90-A6C1-442B-8EA5-7B9357852095}" type="presParOf" srcId="{6CDBAC22-C52F-4995-9A6A-656989D6290B}" destId="{11B551BC-07FF-464B-97D1-2C21917563B5}" srcOrd="0" destOrd="0" presId="urn:microsoft.com/office/officeart/2005/8/layout/cycle8"/>
    <dgm:cxn modelId="{E77072A2-9F09-4354-B4AA-CBE256146AE4}" type="presParOf" srcId="{6CDBAC22-C52F-4995-9A6A-656989D6290B}" destId="{240AF813-B42B-4D34-BD14-23C81735DE9B}" srcOrd="1" destOrd="0" presId="urn:microsoft.com/office/officeart/2005/8/layout/cycle8"/>
    <dgm:cxn modelId="{BFE59185-711A-4D6C-8232-BD25C8AF8A80}" type="presParOf" srcId="{6CDBAC22-C52F-4995-9A6A-656989D6290B}" destId="{80822EE6-6B4C-42AD-B68E-358B72301306}" srcOrd="2" destOrd="0" presId="urn:microsoft.com/office/officeart/2005/8/layout/cycle8"/>
    <dgm:cxn modelId="{B01122C8-886A-455D-9634-9EB3EB2C1698}" type="presParOf" srcId="{6CDBAC22-C52F-4995-9A6A-656989D6290B}" destId="{E52EF52B-C33B-4233-9930-04163EB161FB}" srcOrd="3" destOrd="0" presId="urn:microsoft.com/office/officeart/2005/8/layout/cycle8"/>
    <dgm:cxn modelId="{A1581193-9D35-4827-8323-5A309B5C9BE6}" type="presParOf" srcId="{6CDBAC22-C52F-4995-9A6A-656989D6290B}" destId="{95B31FA8-BC01-43B1-AD88-0A0A3A94ABB6}" srcOrd="4" destOrd="0" presId="urn:microsoft.com/office/officeart/2005/8/layout/cycle8"/>
    <dgm:cxn modelId="{FE74A19E-38BE-41B4-9405-91AA815626D1}" type="presParOf" srcId="{6CDBAC22-C52F-4995-9A6A-656989D6290B}" destId="{7FED78F8-CC37-42A4-94F5-67C8B27E7BB2}" srcOrd="5" destOrd="0" presId="urn:microsoft.com/office/officeart/2005/8/layout/cycle8"/>
    <dgm:cxn modelId="{16356C50-C4A5-4508-A4AA-532F023B3625}" type="presParOf" srcId="{6CDBAC22-C52F-4995-9A6A-656989D6290B}" destId="{4C4EFDE4-B04B-4DFD-97E2-43057E3DD8F8}" srcOrd="6" destOrd="0" presId="urn:microsoft.com/office/officeart/2005/8/layout/cycle8"/>
    <dgm:cxn modelId="{4AB44D83-3936-417C-9C62-3B434896F98F}" type="presParOf" srcId="{6CDBAC22-C52F-4995-9A6A-656989D6290B}" destId="{71507612-8348-464D-9063-DD2961E4F382}" srcOrd="7" destOrd="0" presId="urn:microsoft.com/office/officeart/2005/8/layout/cycle8"/>
    <dgm:cxn modelId="{32C1577B-C738-4E3D-86E8-98A9433BB45A}" type="presParOf" srcId="{6CDBAC22-C52F-4995-9A6A-656989D6290B}" destId="{3C40EB2F-1701-4C98-B059-ACA3BEE9AA06}" srcOrd="8" destOrd="0" presId="urn:microsoft.com/office/officeart/2005/8/layout/cycle8"/>
    <dgm:cxn modelId="{66131A79-6500-422C-8A4D-1B89F0C50474}" type="presParOf" srcId="{6CDBAC22-C52F-4995-9A6A-656989D6290B}" destId="{E1A3BC6B-A432-4D06-BC25-D9C1DBEDEF78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2496D6-F412-443C-9F04-63183FD5FDF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F97A3E-48A4-4851-915A-7E72777809A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教材內容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B5330F-807D-466A-AC01-E88D9EF0B9E9}" type="parTrans" cxnId="{7A7D6294-C8C0-4534-BEE3-2F06C96128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8C3C0A-0C91-4C74-AD67-580788F12D6B}" type="sibTrans" cxnId="{7A7D6294-C8C0-4534-BEE3-2F06C96128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B00ECC-F995-42DB-BA66-5687464F276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理解過程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F3653B-6826-4ADB-8C18-10EF1BD6B9D6}" type="parTrans" cxnId="{B40E50BD-2FE3-46F1-A3EC-28A737EB3A9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382E9E-E67F-4872-809B-24A7A9D84ADA}" type="sibTrans" cxnId="{B40E50BD-2FE3-46F1-A3EC-28A737EB3A9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B53C54-609D-4103-B435-A6963F14F6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學生經驗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114E6D-C231-4076-83FC-E2BC8F7771EF}" type="parTrans" cxnId="{2621F8FE-42A8-4777-8E28-FE808AE2C8F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A66099-2C98-453B-8D70-161436C77822}" type="sibTrans" cxnId="{2621F8FE-42A8-4777-8E28-FE808AE2C8F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D81E41-F83D-4C5F-98F1-4BF8D7608F66}">
      <dgm:prSet phldrT="[文字]" custT="1"/>
      <dgm:spPr>
        <a:ln>
          <a:solidFill>
            <a:srgbClr val="0000CC"/>
          </a:solidFill>
        </a:ln>
      </dgm:spPr>
      <dgm:t>
        <a:bodyPr/>
        <a:lstStyle/>
        <a:p>
          <a:r>
            <a:rPr lang="zh-TW" altLang="en-US" sz="2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第一階段</a:t>
          </a:r>
          <a:endParaRPr lang="zh-TW" altLang="en-US" sz="24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764CAB-9257-4066-860D-72B7A299AB84}" type="parTrans" cxnId="{649FA0D7-E86A-4B43-8F4D-8846E58C28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908017-42FA-4258-83BA-EDB6A865A654}" type="sibTrans" cxnId="{649FA0D7-E86A-4B43-8F4D-8846E58C28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5AA39C-AA52-4855-A1B8-2E4640E22A56}">
      <dgm:prSet phldrT="[文字]" custScaleX="72145" custScaleY="74043"/>
      <dgm:spPr>
        <a:ln>
          <a:solidFill>
            <a:srgbClr val="0000CC"/>
          </a:solidFill>
        </a:ln>
      </dgm:spPr>
    </dgm:pt>
    <dgm:pt modelId="{23032650-9406-4BEA-B1F5-538F056E89E9}" type="parTrans" cxnId="{A0E9CD7B-7127-4A53-B9A6-4C9221169DA6}">
      <dgm:prSet/>
      <dgm:spPr/>
      <dgm:t>
        <a:bodyPr/>
        <a:lstStyle/>
        <a:p>
          <a:endParaRPr lang="zh-TW" altLang="en-US"/>
        </a:p>
      </dgm:t>
    </dgm:pt>
    <dgm:pt modelId="{E054D043-510D-45A1-BFE3-54442DE62E35}" type="sibTrans" cxnId="{A0E9CD7B-7127-4A53-B9A6-4C9221169DA6}">
      <dgm:prSet/>
      <dgm:spPr/>
      <dgm:t>
        <a:bodyPr/>
        <a:lstStyle/>
        <a:p>
          <a:endParaRPr lang="zh-TW" altLang="en-US"/>
        </a:p>
      </dgm:t>
    </dgm:pt>
    <dgm:pt modelId="{A16817D9-490F-4C32-9289-657845B11181}" type="pres">
      <dgm:prSet presAssocID="{6B2496D6-F412-443C-9F04-63183FD5FDF9}" presName="Name0" presStyleCnt="0">
        <dgm:presLayoutVars>
          <dgm:chMax val="4"/>
          <dgm:resizeHandles val="exact"/>
        </dgm:presLayoutVars>
      </dgm:prSet>
      <dgm:spPr/>
    </dgm:pt>
    <dgm:pt modelId="{660130FB-F92D-49D9-852A-68588E9DEFBD}" type="pres">
      <dgm:prSet presAssocID="{6B2496D6-F412-443C-9F04-63183FD5FDF9}" presName="ellipse" presStyleLbl="trBgShp" presStyleIdx="0" presStyleCnt="1"/>
      <dgm:spPr/>
    </dgm:pt>
    <dgm:pt modelId="{2E26FE69-6C98-43A4-B38E-540ADEA7A1DF}" type="pres">
      <dgm:prSet presAssocID="{6B2496D6-F412-443C-9F04-63183FD5FDF9}" presName="arrow1" presStyleLbl="fgShp" presStyleIdx="0" presStyleCnt="1"/>
      <dgm:spPr/>
    </dgm:pt>
    <dgm:pt modelId="{5CA6D278-EB00-47C7-853B-4DD4766EB9B0}" type="pres">
      <dgm:prSet presAssocID="{6B2496D6-F412-443C-9F04-63183FD5FDF9}" presName="rectangle" presStyleLbl="revTx" presStyleIdx="0" presStyleCnt="1" custScaleX="72145" custScaleY="74043">
        <dgm:presLayoutVars>
          <dgm:bulletEnabled val="1"/>
        </dgm:presLayoutVars>
      </dgm:prSet>
      <dgm:spPr/>
    </dgm:pt>
    <dgm:pt modelId="{98E109DA-30B1-42AC-9E35-3A082176B2D3}" type="pres">
      <dgm:prSet presAssocID="{9CB00ECC-F995-42DB-BA66-5687464F2766}" presName="item1" presStyleLbl="node1" presStyleIdx="0" presStyleCnt="3">
        <dgm:presLayoutVars>
          <dgm:bulletEnabled val="1"/>
        </dgm:presLayoutVars>
      </dgm:prSet>
      <dgm:spPr/>
    </dgm:pt>
    <dgm:pt modelId="{B05A0EF6-4779-470B-B136-10D39B5A9C51}" type="pres">
      <dgm:prSet presAssocID="{95B53C54-609D-4103-B435-A6963F14F6D3}" presName="item2" presStyleLbl="node1" presStyleIdx="1" presStyleCnt="3">
        <dgm:presLayoutVars>
          <dgm:bulletEnabled val="1"/>
        </dgm:presLayoutVars>
      </dgm:prSet>
      <dgm:spPr/>
    </dgm:pt>
    <dgm:pt modelId="{6DBB506D-E0D0-4C41-8038-3E7B71504B2E}" type="pres">
      <dgm:prSet presAssocID="{3AD81E41-F83D-4C5F-98F1-4BF8D7608F66}" presName="item3" presStyleLbl="node1" presStyleIdx="2" presStyleCnt="3">
        <dgm:presLayoutVars>
          <dgm:bulletEnabled val="1"/>
        </dgm:presLayoutVars>
      </dgm:prSet>
      <dgm:spPr/>
    </dgm:pt>
    <dgm:pt modelId="{84DD46AA-2BDD-4CC1-BDDE-5E16BC428C23}" type="pres">
      <dgm:prSet presAssocID="{6B2496D6-F412-443C-9F04-63183FD5FDF9}" presName="funnel" presStyleLbl="trAlignAcc1" presStyleIdx="0" presStyleCnt="1"/>
      <dgm:spPr/>
    </dgm:pt>
  </dgm:ptLst>
  <dgm:cxnLst>
    <dgm:cxn modelId="{7A7D6294-C8C0-4534-BEE3-2F06C9612818}" srcId="{6B2496D6-F412-443C-9F04-63183FD5FDF9}" destId="{31F97A3E-48A4-4851-915A-7E72777809A4}" srcOrd="0" destOrd="0" parTransId="{A2B5330F-807D-466A-AC01-E88D9EF0B9E9}" sibTransId="{118C3C0A-0C91-4C74-AD67-580788F12D6B}"/>
    <dgm:cxn modelId="{A123C85E-8F80-4D02-8AD3-60C1F87D370E}" type="presOf" srcId="{6B2496D6-F412-443C-9F04-63183FD5FDF9}" destId="{A16817D9-490F-4C32-9289-657845B11181}" srcOrd="0" destOrd="0" presId="urn:microsoft.com/office/officeart/2005/8/layout/funnel1"/>
    <dgm:cxn modelId="{812C44E4-1A68-4FF8-A9F2-09E565CD8ED4}" type="presOf" srcId="{95B53C54-609D-4103-B435-A6963F14F6D3}" destId="{98E109DA-30B1-42AC-9E35-3A082176B2D3}" srcOrd="0" destOrd="0" presId="urn:microsoft.com/office/officeart/2005/8/layout/funnel1"/>
    <dgm:cxn modelId="{4255F3B7-D7A9-4ABD-A6CD-75C4D00B443A}" type="presOf" srcId="{31F97A3E-48A4-4851-915A-7E72777809A4}" destId="{6DBB506D-E0D0-4C41-8038-3E7B71504B2E}" srcOrd="0" destOrd="0" presId="urn:microsoft.com/office/officeart/2005/8/layout/funnel1"/>
    <dgm:cxn modelId="{1FC2A159-4F95-4377-AE13-0DDAB21113BE}" type="presOf" srcId="{9CB00ECC-F995-42DB-BA66-5687464F2766}" destId="{B05A0EF6-4779-470B-B136-10D39B5A9C51}" srcOrd="0" destOrd="0" presId="urn:microsoft.com/office/officeart/2005/8/layout/funnel1"/>
    <dgm:cxn modelId="{2621F8FE-42A8-4777-8E28-FE808AE2C8F9}" srcId="{6B2496D6-F412-443C-9F04-63183FD5FDF9}" destId="{95B53C54-609D-4103-B435-A6963F14F6D3}" srcOrd="2" destOrd="0" parTransId="{BA114E6D-C231-4076-83FC-E2BC8F7771EF}" sibTransId="{67A66099-2C98-453B-8D70-161436C77822}"/>
    <dgm:cxn modelId="{9DA7E223-514E-4471-B6EB-FE3E8AB3BFED}" type="presOf" srcId="{3AD81E41-F83D-4C5F-98F1-4BF8D7608F66}" destId="{5CA6D278-EB00-47C7-853B-4DD4766EB9B0}" srcOrd="0" destOrd="0" presId="urn:microsoft.com/office/officeart/2005/8/layout/funnel1"/>
    <dgm:cxn modelId="{649FA0D7-E86A-4B43-8F4D-8846E58C28EC}" srcId="{6B2496D6-F412-443C-9F04-63183FD5FDF9}" destId="{3AD81E41-F83D-4C5F-98F1-4BF8D7608F66}" srcOrd="3" destOrd="0" parTransId="{4D764CAB-9257-4066-860D-72B7A299AB84}" sibTransId="{2F908017-42FA-4258-83BA-EDB6A865A654}"/>
    <dgm:cxn modelId="{A0E9CD7B-7127-4A53-B9A6-4C9221169DA6}" srcId="{6B2496D6-F412-443C-9F04-63183FD5FDF9}" destId="{025AA39C-AA52-4855-A1B8-2E4640E22A56}" srcOrd="4" destOrd="0" parTransId="{23032650-9406-4BEA-B1F5-538F056E89E9}" sibTransId="{E054D043-510D-45A1-BFE3-54442DE62E35}"/>
    <dgm:cxn modelId="{B40E50BD-2FE3-46F1-A3EC-28A737EB3A96}" srcId="{6B2496D6-F412-443C-9F04-63183FD5FDF9}" destId="{9CB00ECC-F995-42DB-BA66-5687464F2766}" srcOrd="1" destOrd="0" parTransId="{D5F3653B-6826-4ADB-8C18-10EF1BD6B9D6}" sibTransId="{FD382E9E-E67F-4872-809B-24A7A9D84ADA}"/>
    <dgm:cxn modelId="{92663951-41BF-459F-BC08-8625EA704408}" type="presParOf" srcId="{A16817D9-490F-4C32-9289-657845B11181}" destId="{660130FB-F92D-49D9-852A-68588E9DEFBD}" srcOrd="0" destOrd="0" presId="urn:microsoft.com/office/officeart/2005/8/layout/funnel1"/>
    <dgm:cxn modelId="{E77D0536-F7D3-4D59-8FFE-FB73E4CD8204}" type="presParOf" srcId="{A16817D9-490F-4C32-9289-657845B11181}" destId="{2E26FE69-6C98-43A4-B38E-540ADEA7A1DF}" srcOrd="1" destOrd="0" presId="urn:microsoft.com/office/officeart/2005/8/layout/funnel1"/>
    <dgm:cxn modelId="{1C687679-6E0A-465E-8E7E-3D3EC0F83A36}" type="presParOf" srcId="{A16817D9-490F-4C32-9289-657845B11181}" destId="{5CA6D278-EB00-47C7-853B-4DD4766EB9B0}" srcOrd="2" destOrd="0" presId="urn:microsoft.com/office/officeart/2005/8/layout/funnel1"/>
    <dgm:cxn modelId="{15D7D792-5F32-46A0-A404-684D2EB2047F}" type="presParOf" srcId="{A16817D9-490F-4C32-9289-657845B11181}" destId="{98E109DA-30B1-42AC-9E35-3A082176B2D3}" srcOrd="3" destOrd="0" presId="urn:microsoft.com/office/officeart/2005/8/layout/funnel1"/>
    <dgm:cxn modelId="{DA181FE5-DE3E-4F3F-A0D8-F31AEACBCF59}" type="presParOf" srcId="{A16817D9-490F-4C32-9289-657845B11181}" destId="{B05A0EF6-4779-470B-B136-10D39B5A9C51}" srcOrd="4" destOrd="0" presId="urn:microsoft.com/office/officeart/2005/8/layout/funnel1"/>
    <dgm:cxn modelId="{44DF6216-7309-4A8A-94C6-1AC50B7D8601}" type="presParOf" srcId="{A16817D9-490F-4C32-9289-657845B11181}" destId="{6DBB506D-E0D0-4C41-8038-3E7B71504B2E}" srcOrd="5" destOrd="0" presId="urn:microsoft.com/office/officeart/2005/8/layout/funnel1"/>
    <dgm:cxn modelId="{18CFE0AA-1177-4B91-A845-01B3000CF5F7}" type="presParOf" srcId="{A16817D9-490F-4C32-9289-657845B11181}" destId="{84DD46AA-2BDD-4CC1-BDDE-5E16BC428C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2C18EA-898E-41B9-A469-4B32AC141DE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B97D1C9-AA59-48A9-A5B7-7D035ED4F14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每一個學生都需要被關注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3A1320-16A1-4B09-B76D-7159DD68BBD8}" type="parTrans" cxnId="{F970853A-B039-4888-BA6D-B56FAEAFB0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02E47B-D41B-496C-A821-8BD46BC4AC56}" type="sibTrans" cxnId="{F970853A-B039-4888-BA6D-B56FAEAFB0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5A911F-8FCD-41AB-84B9-E54AEE8088F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瞭解教材與教法的學理細節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B314AC-B2E0-49E8-9BE5-6F48FE7B3D89}" type="parTrans" cxnId="{8A36E0D8-7F39-463D-95CA-9134D4E4C1E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132698-F285-4270-8157-9688B2F412B3}" type="sibTrans" cxnId="{8A36E0D8-7F39-463D-95CA-9134D4E4C1E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B83EBD-0D9E-4C9D-8B5F-38BA89C4ABC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不容易但逐步思考與改變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93108D-0F93-4E9A-BB1B-5F6B3D1CE134}" type="parTrans" cxnId="{70C13067-FD6C-4E1F-B38E-8813B344E76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7A3E3B-B6BD-462A-9033-2AADF4915F26}" type="sibTrans" cxnId="{70C13067-FD6C-4E1F-B38E-8813B344E76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38D099-A472-47D2-AEFA-C1772E1C871B}" type="pres">
      <dgm:prSet presAssocID="{D02C18EA-898E-41B9-A469-4B32AC141DE5}" presName="linearFlow" presStyleCnt="0">
        <dgm:presLayoutVars>
          <dgm:resizeHandles val="exact"/>
        </dgm:presLayoutVars>
      </dgm:prSet>
      <dgm:spPr/>
    </dgm:pt>
    <dgm:pt modelId="{4FD3BB16-83EC-4FD8-9399-1F7C8D299C59}" type="pres">
      <dgm:prSet presAssocID="{8B97D1C9-AA59-48A9-A5B7-7D035ED4F142}" presName="node" presStyleLbl="node1" presStyleIdx="0" presStyleCnt="3">
        <dgm:presLayoutVars>
          <dgm:bulletEnabled val="1"/>
        </dgm:presLayoutVars>
      </dgm:prSet>
      <dgm:spPr/>
    </dgm:pt>
    <dgm:pt modelId="{D63A4EB7-1657-4DF7-BC68-89142ADF3665}" type="pres">
      <dgm:prSet presAssocID="{4D02E47B-D41B-496C-A821-8BD46BC4AC56}" presName="sibTrans" presStyleLbl="sibTrans2D1" presStyleIdx="0" presStyleCnt="2"/>
      <dgm:spPr/>
    </dgm:pt>
    <dgm:pt modelId="{148BE690-9500-433F-AD28-24639E2793C1}" type="pres">
      <dgm:prSet presAssocID="{4D02E47B-D41B-496C-A821-8BD46BC4AC56}" presName="connectorText" presStyleLbl="sibTrans2D1" presStyleIdx="0" presStyleCnt="2"/>
      <dgm:spPr/>
    </dgm:pt>
    <dgm:pt modelId="{97EABD02-0292-4BC4-B08C-6433AC634A2B}" type="pres">
      <dgm:prSet presAssocID="{C45A911F-8FCD-41AB-84B9-E54AEE8088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55FE00-9696-4E68-A313-23CCC3F453F3}" type="pres">
      <dgm:prSet presAssocID="{95132698-F285-4270-8157-9688B2F412B3}" presName="sibTrans" presStyleLbl="sibTrans2D1" presStyleIdx="1" presStyleCnt="2"/>
      <dgm:spPr/>
    </dgm:pt>
    <dgm:pt modelId="{D260FAC2-282F-4070-B628-51D097E5428C}" type="pres">
      <dgm:prSet presAssocID="{95132698-F285-4270-8157-9688B2F412B3}" presName="connectorText" presStyleLbl="sibTrans2D1" presStyleIdx="1" presStyleCnt="2"/>
      <dgm:spPr/>
    </dgm:pt>
    <dgm:pt modelId="{27E02C14-B320-4A3C-813B-548CEE7F9C84}" type="pres">
      <dgm:prSet presAssocID="{EFB83EBD-0D9E-4C9D-8B5F-38BA89C4ABCD}" presName="node" presStyleLbl="node1" presStyleIdx="2" presStyleCnt="3">
        <dgm:presLayoutVars>
          <dgm:bulletEnabled val="1"/>
        </dgm:presLayoutVars>
      </dgm:prSet>
      <dgm:spPr/>
    </dgm:pt>
  </dgm:ptLst>
  <dgm:cxnLst>
    <dgm:cxn modelId="{26F673A2-82ED-4E6B-A4EB-70CC394D111D}" type="presOf" srcId="{C45A911F-8FCD-41AB-84B9-E54AEE8088FC}" destId="{97EABD02-0292-4BC4-B08C-6433AC634A2B}" srcOrd="0" destOrd="0" presId="urn:microsoft.com/office/officeart/2005/8/layout/process2"/>
    <dgm:cxn modelId="{A50E76F8-D809-483C-B8E7-88F2EAD0066B}" type="presOf" srcId="{95132698-F285-4270-8157-9688B2F412B3}" destId="{D260FAC2-282F-4070-B628-51D097E5428C}" srcOrd="1" destOrd="0" presId="urn:microsoft.com/office/officeart/2005/8/layout/process2"/>
    <dgm:cxn modelId="{5960599B-CDC1-4CCF-A142-232BDC7270FB}" type="presOf" srcId="{8B97D1C9-AA59-48A9-A5B7-7D035ED4F142}" destId="{4FD3BB16-83EC-4FD8-9399-1F7C8D299C59}" srcOrd="0" destOrd="0" presId="urn:microsoft.com/office/officeart/2005/8/layout/process2"/>
    <dgm:cxn modelId="{2C9A6687-8654-4140-9060-0FCEE6BE970A}" type="presOf" srcId="{95132698-F285-4270-8157-9688B2F412B3}" destId="{1055FE00-9696-4E68-A313-23CCC3F453F3}" srcOrd="0" destOrd="0" presId="urn:microsoft.com/office/officeart/2005/8/layout/process2"/>
    <dgm:cxn modelId="{F970853A-B039-4888-BA6D-B56FAEAFB018}" srcId="{D02C18EA-898E-41B9-A469-4B32AC141DE5}" destId="{8B97D1C9-AA59-48A9-A5B7-7D035ED4F142}" srcOrd="0" destOrd="0" parTransId="{743A1320-16A1-4B09-B76D-7159DD68BBD8}" sibTransId="{4D02E47B-D41B-496C-A821-8BD46BC4AC56}"/>
    <dgm:cxn modelId="{D248B671-5788-49DE-B739-1C36862E164B}" type="presOf" srcId="{D02C18EA-898E-41B9-A469-4B32AC141DE5}" destId="{AE38D099-A472-47D2-AEFA-C1772E1C871B}" srcOrd="0" destOrd="0" presId="urn:microsoft.com/office/officeart/2005/8/layout/process2"/>
    <dgm:cxn modelId="{960934EE-D831-4B61-AAE6-9CDA27873BA3}" type="presOf" srcId="{4D02E47B-D41B-496C-A821-8BD46BC4AC56}" destId="{D63A4EB7-1657-4DF7-BC68-89142ADF3665}" srcOrd="0" destOrd="0" presId="urn:microsoft.com/office/officeart/2005/8/layout/process2"/>
    <dgm:cxn modelId="{8A36E0D8-7F39-463D-95CA-9134D4E4C1EA}" srcId="{D02C18EA-898E-41B9-A469-4B32AC141DE5}" destId="{C45A911F-8FCD-41AB-84B9-E54AEE8088FC}" srcOrd="1" destOrd="0" parTransId="{C1B314AC-B2E0-49E8-9BE5-6F48FE7B3D89}" sibTransId="{95132698-F285-4270-8157-9688B2F412B3}"/>
    <dgm:cxn modelId="{E7812C8F-CE43-4B84-8188-4C5F1AEFAFD7}" type="presOf" srcId="{4D02E47B-D41B-496C-A821-8BD46BC4AC56}" destId="{148BE690-9500-433F-AD28-24639E2793C1}" srcOrd="1" destOrd="0" presId="urn:microsoft.com/office/officeart/2005/8/layout/process2"/>
    <dgm:cxn modelId="{70C13067-FD6C-4E1F-B38E-8813B344E765}" srcId="{D02C18EA-898E-41B9-A469-4B32AC141DE5}" destId="{EFB83EBD-0D9E-4C9D-8B5F-38BA89C4ABCD}" srcOrd="2" destOrd="0" parTransId="{1493108D-0F93-4E9A-BB1B-5F6B3D1CE134}" sibTransId="{CB7A3E3B-B6BD-462A-9033-2AADF4915F26}"/>
    <dgm:cxn modelId="{C126CBB0-C1C1-4883-8674-AFCE7FDCB31A}" type="presOf" srcId="{EFB83EBD-0D9E-4C9D-8B5F-38BA89C4ABCD}" destId="{27E02C14-B320-4A3C-813B-548CEE7F9C84}" srcOrd="0" destOrd="0" presId="urn:microsoft.com/office/officeart/2005/8/layout/process2"/>
    <dgm:cxn modelId="{E295BBAF-B9D7-4DE3-85BF-D659056A8C62}" type="presParOf" srcId="{AE38D099-A472-47D2-AEFA-C1772E1C871B}" destId="{4FD3BB16-83EC-4FD8-9399-1F7C8D299C59}" srcOrd="0" destOrd="0" presId="urn:microsoft.com/office/officeart/2005/8/layout/process2"/>
    <dgm:cxn modelId="{D2FF6ADE-BF32-41C4-8B3B-A107C03B8C2C}" type="presParOf" srcId="{AE38D099-A472-47D2-AEFA-C1772E1C871B}" destId="{D63A4EB7-1657-4DF7-BC68-89142ADF3665}" srcOrd="1" destOrd="0" presId="urn:microsoft.com/office/officeart/2005/8/layout/process2"/>
    <dgm:cxn modelId="{D30123AB-B67B-401D-9356-E5D228729D5F}" type="presParOf" srcId="{D63A4EB7-1657-4DF7-BC68-89142ADF3665}" destId="{148BE690-9500-433F-AD28-24639E2793C1}" srcOrd="0" destOrd="0" presId="urn:microsoft.com/office/officeart/2005/8/layout/process2"/>
    <dgm:cxn modelId="{D6B0CF17-4CE5-4852-A59C-BEB3CE5D2086}" type="presParOf" srcId="{AE38D099-A472-47D2-AEFA-C1772E1C871B}" destId="{97EABD02-0292-4BC4-B08C-6433AC634A2B}" srcOrd="2" destOrd="0" presId="urn:microsoft.com/office/officeart/2005/8/layout/process2"/>
    <dgm:cxn modelId="{2227EC46-C90F-4BED-88CA-7DAD007D6224}" type="presParOf" srcId="{AE38D099-A472-47D2-AEFA-C1772E1C871B}" destId="{1055FE00-9696-4E68-A313-23CCC3F453F3}" srcOrd="3" destOrd="0" presId="urn:microsoft.com/office/officeart/2005/8/layout/process2"/>
    <dgm:cxn modelId="{A77B19B0-19CA-446B-A39E-AD0C3F63BDAC}" type="presParOf" srcId="{1055FE00-9696-4E68-A313-23CCC3F453F3}" destId="{D260FAC2-282F-4070-B628-51D097E5428C}" srcOrd="0" destOrd="0" presId="urn:microsoft.com/office/officeart/2005/8/layout/process2"/>
    <dgm:cxn modelId="{98D5F6C4-C8EC-4771-899C-3BB3C77E18F8}" type="presParOf" srcId="{AE38D099-A472-47D2-AEFA-C1772E1C871B}" destId="{27E02C14-B320-4A3C-813B-548CEE7F9C8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FDF4C7-3282-4680-A2C0-178B089A7D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93103F-BDEB-47EB-AD39-13F809E4812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共同備課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45DE29-FB8E-4DDA-AA12-43A3ED5B8A15}" type="parTrans" cxnId="{D31F2C5C-3176-4C87-9DC9-2E28C5084E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B01417-1D9A-470D-B5AD-EE55018B0C52}" type="sibTrans" cxnId="{D31F2C5C-3176-4C87-9DC9-2E28C5084E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7FEECF-2D83-403E-84DE-BCA0E014D4B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相互觀課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58BCA6-7D3B-46EB-BCF2-5293BD7B6877}" type="parTrans" cxnId="{DA2207EE-C2F9-48A3-8F99-9338B97951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665ED6-4777-452C-B1D8-AA85AE4C00FA}" type="sibTrans" cxnId="{DA2207EE-C2F9-48A3-8F99-9338B97951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2B58A5-BBCA-4BD4-AC6E-C0513C1AEAA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集體議課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A286AE-1594-4943-90FF-3C73E7CB74C5}" type="parTrans" cxnId="{41B2D60F-C546-47FD-BBEB-E31AF01B85F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58468B-C3BA-4910-904F-D86672227C05}" type="sibTrans" cxnId="{41B2D60F-C546-47FD-BBEB-E31AF01B85F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CBAC3F-2196-4464-BF8E-2BA831A4B20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學生困難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8CF269-9EC7-4A16-A37B-24318C59F2A4}" type="parTrans" cxnId="{BCAB16D4-34BB-4B26-86FD-7609DA58ED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77B7BA-6429-4DC4-8488-DE9672EC2E51}" type="sibTrans" cxnId="{BCAB16D4-34BB-4B26-86FD-7609DA58ED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7C4380-FF43-43FB-91BD-4F1E64E43811}" type="pres">
      <dgm:prSet presAssocID="{96FDF4C7-3282-4680-A2C0-178B089A7DA8}" presName="CompostProcess" presStyleCnt="0">
        <dgm:presLayoutVars>
          <dgm:dir/>
          <dgm:resizeHandles val="exact"/>
        </dgm:presLayoutVars>
      </dgm:prSet>
      <dgm:spPr/>
    </dgm:pt>
    <dgm:pt modelId="{FDCCAC60-7A76-4E98-801A-C8EE6A99B4B3}" type="pres">
      <dgm:prSet presAssocID="{96FDF4C7-3282-4680-A2C0-178B089A7DA8}" presName="arrow" presStyleLbl="bgShp" presStyleIdx="0" presStyleCnt="1" custLinFactNeighborX="337" custLinFactNeighborY="10235"/>
      <dgm:spPr/>
    </dgm:pt>
    <dgm:pt modelId="{26F252B1-C305-4FCE-B11F-43E8CD5EFF88}" type="pres">
      <dgm:prSet presAssocID="{96FDF4C7-3282-4680-A2C0-178B089A7DA8}" presName="linearProcess" presStyleCnt="0"/>
      <dgm:spPr/>
    </dgm:pt>
    <dgm:pt modelId="{D9277DEA-E234-42DA-B595-F04B1BB19A0E}" type="pres">
      <dgm:prSet presAssocID="{EFCBAC3F-2196-4464-BF8E-2BA831A4B20B}" presName="textNode" presStyleLbl="node1" presStyleIdx="0" presStyleCnt="4">
        <dgm:presLayoutVars>
          <dgm:bulletEnabled val="1"/>
        </dgm:presLayoutVars>
      </dgm:prSet>
      <dgm:spPr/>
    </dgm:pt>
    <dgm:pt modelId="{1381D1A5-CAC9-4C88-BDFC-437234EC4B00}" type="pres">
      <dgm:prSet presAssocID="{3577B7BA-6429-4DC4-8488-DE9672EC2E51}" presName="sibTrans" presStyleCnt="0"/>
      <dgm:spPr/>
    </dgm:pt>
    <dgm:pt modelId="{A0E92A1B-3CFC-43F2-82FC-F7D9B393B6BD}" type="pres">
      <dgm:prSet presAssocID="{F293103F-BDEB-47EB-AD39-13F809E4812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D8686E-BB58-44AE-B294-6DC0BFBD941B}" type="pres">
      <dgm:prSet presAssocID="{CEB01417-1D9A-470D-B5AD-EE55018B0C52}" presName="sibTrans" presStyleCnt="0"/>
      <dgm:spPr/>
    </dgm:pt>
    <dgm:pt modelId="{5482C9DD-C938-49E5-83FF-B9BF89E77BBA}" type="pres">
      <dgm:prSet presAssocID="{B37FEECF-2D83-403E-84DE-BCA0E014D4B7}" presName="textNode" presStyleLbl="node1" presStyleIdx="2" presStyleCnt="4">
        <dgm:presLayoutVars>
          <dgm:bulletEnabled val="1"/>
        </dgm:presLayoutVars>
      </dgm:prSet>
      <dgm:spPr/>
    </dgm:pt>
    <dgm:pt modelId="{0D847E12-A7C9-4D79-95C3-B64DF35FE789}" type="pres">
      <dgm:prSet presAssocID="{D4665ED6-4777-452C-B1D8-AA85AE4C00FA}" presName="sibTrans" presStyleCnt="0"/>
      <dgm:spPr/>
    </dgm:pt>
    <dgm:pt modelId="{67E95F8B-B05B-444E-8946-C10DB8A1256F}" type="pres">
      <dgm:prSet presAssocID="{6E2B58A5-BBCA-4BD4-AC6E-C0513C1AEAA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02C64EA-5EBE-4457-BC3D-29B4302EEF95}" type="presOf" srcId="{F293103F-BDEB-47EB-AD39-13F809E48129}" destId="{A0E92A1B-3CFC-43F2-82FC-F7D9B393B6BD}" srcOrd="0" destOrd="0" presId="urn:microsoft.com/office/officeart/2005/8/layout/hProcess9"/>
    <dgm:cxn modelId="{2E91ADD4-F256-4D15-B147-C42E3E6A93F0}" type="presOf" srcId="{B37FEECF-2D83-403E-84DE-BCA0E014D4B7}" destId="{5482C9DD-C938-49E5-83FF-B9BF89E77BBA}" srcOrd="0" destOrd="0" presId="urn:microsoft.com/office/officeart/2005/8/layout/hProcess9"/>
    <dgm:cxn modelId="{0A44116A-86F9-4ED6-AE1A-EECE2821B808}" type="presOf" srcId="{6E2B58A5-BBCA-4BD4-AC6E-C0513C1AEAAD}" destId="{67E95F8B-B05B-444E-8946-C10DB8A1256F}" srcOrd="0" destOrd="0" presId="urn:microsoft.com/office/officeart/2005/8/layout/hProcess9"/>
    <dgm:cxn modelId="{8D844E8C-9C50-4FD8-9FE0-E18E0FA509C1}" type="presOf" srcId="{EFCBAC3F-2196-4464-BF8E-2BA831A4B20B}" destId="{D9277DEA-E234-42DA-B595-F04B1BB19A0E}" srcOrd="0" destOrd="0" presId="urn:microsoft.com/office/officeart/2005/8/layout/hProcess9"/>
    <dgm:cxn modelId="{BCAB16D4-34BB-4B26-86FD-7609DA58EDC0}" srcId="{96FDF4C7-3282-4680-A2C0-178B089A7DA8}" destId="{EFCBAC3F-2196-4464-BF8E-2BA831A4B20B}" srcOrd="0" destOrd="0" parTransId="{A58CF269-9EC7-4A16-A37B-24318C59F2A4}" sibTransId="{3577B7BA-6429-4DC4-8488-DE9672EC2E51}"/>
    <dgm:cxn modelId="{85541747-CB1C-4514-BE4C-A2D8AC538876}" type="presOf" srcId="{96FDF4C7-3282-4680-A2C0-178B089A7DA8}" destId="{7B7C4380-FF43-43FB-91BD-4F1E64E43811}" srcOrd="0" destOrd="0" presId="urn:microsoft.com/office/officeart/2005/8/layout/hProcess9"/>
    <dgm:cxn modelId="{DA2207EE-C2F9-48A3-8F99-9338B9795135}" srcId="{96FDF4C7-3282-4680-A2C0-178B089A7DA8}" destId="{B37FEECF-2D83-403E-84DE-BCA0E014D4B7}" srcOrd="2" destOrd="0" parTransId="{1C58BCA6-7D3B-46EB-BCF2-5293BD7B6877}" sibTransId="{D4665ED6-4777-452C-B1D8-AA85AE4C00FA}"/>
    <dgm:cxn modelId="{D31F2C5C-3176-4C87-9DC9-2E28C5084E3C}" srcId="{96FDF4C7-3282-4680-A2C0-178B089A7DA8}" destId="{F293103F-BDEB-47EB-AD39-13F809E48129}" srcOrd="1" destOrd="0" parTransId="{A345DE29-FB8E-4DDA-AA12-43A3ED5B8A15}" sibTransId="{CEB01417-1D9A-470D-B5AD-EE55018B0C52}"/>
    <dgm:cxn modelId="{41B2D60F-C546-47FD-BBEB-E31AF01B85F3}" srcId="{96FDF4C7-3282-4680-A2C0-178B089A7DA8}" destId="{6E2B58A5-BBCA-4BD4-AC6E-C0513C1AEAAD}" srcOrd="3" destOrd="0" parTransId="{12A286AE-1594-4943-90FF-3C73E7CB74C5}" sibTransId="{F158468B-C3BA-4910-904F-D86672227C05}"/>
    <dgm:cxn modelId="{E0BA6ABF-872C-4685-B4F3-4542B5E30ECD}" type="presParOf" srcId="{7B7C4380-FF43-43FB-91BD-4F1E64E43811}" destId="{FDCCAC60-7A76-4E98-801A-C8EE6A99B4B3}" srcOrd="0" destOrd="0" presId="urn:microsoft.com/office/officeart/2005/8/layout/hProcess9"/>
    <dgm:cxn modelId="{9A7FFD63-69E8-4E25-A36E-2559B65F32D2}" type="presParOf" srcId="{7B7C4380-FF43-43FB-91BD-4F1E64E43811}" destId="{26F252B1-C305-4FCE-B11F-43E8CD5EFF88}" srcOrd="1" destOrd="0" presId="urn:microsoft.com/office/officeart/2005/8/layout/hProcess9"/>
    <dgm:cxn modelId="{DCCF0C7E-A033-49D2-BF1A-127372A5C49E}" type="presParOf" srcId="{26F252B1-C305-4FCE-B11F-43E8CD5EFF88}" destId="{D9277DEA-E234-42DA-B595-F04B1BB19A0E}" srcOrd="0" destOrd="0" presId="urn:microsoft.com/office/officeart/2005/8/layout/hProcess9"/>
    <dgm:cxn modelId="{9578C532-F00B-4F83-8EFE-6AA01E4287BB}" type="presParOf" srcId="{26F252B1-C305-4FCE-B11F-43E8CD5EFF88}" destId="{1381D1A5-CAC9-4C88-BDFC-437234EC4B00}" srcOrd="1" destOrd="0" presId="urn:microsoft.com/office/officeart/2005/8/layout/hProcess9"/>
    <dgm:cxn modelId="{DFFD7E7D-466E-44EA-B183-8DB8BA7C943D}" type="presParOf" srcId="{26F252B1-C305-4FCE-B11F-43E8CD5EFF88}" destId="{A0E92A1B-3CFC-43F2-82FC-F7D9B393B6BD}" srcOrd="2" destOrd="0" presId="urn:microsoft.com/office/officeart/2005/8/layout/hProcess9"/>
    <dgm:cxn modelId="{4CFE98BD-1FF4-47B6-AEE1-528DC2E2D932}" type="presParOf" srcId="{26F252B1-C305-4FCE-B11F-43E8CD5EFF88}" destId="{37D8686E-BB58-44AE-B294-6DC0BFBD941B}" srcOrd="3" destOrd="0" presId="urn:microsoft.com/office/officeart/2005/8/layout/hProcess9"/>
    <dgm:cxn modelId="{B9716628-AF7E-4467-817E-D194700AEB72}" type="presParOf" srcId="{26F252B1-C305-4FCE-B11F-43E8CD5EFF88}" destId="{5482C9DD-C938-49E5-83FF-B9BF89E77BBA}" srcOrd="4" destOrd="0" presId="urn:microsoft.com/office/officeart/2005/8/layout/hProcess9"/>
    <dgm:cxn modelId="{82607A72-D4D0-4351-97E3-9E91A9A74F4F}" type="presParOf" srcId="{26F252B1-C305-4FCE-B11F-43E8CD5EFF88}" destId="{0D847E12-A7C9-4D79-95C3-B64DF35FE789}" srcOrd="5" destOrd="0" presId="urn:microsoft.com/office/officeart/2005/8/layout/hProcess9"/>
    <dgm:cxn modelId="{529EE721-5C89-465A-9B86-4501F0C354BE}" type="presParOf" srcId="{26F252B1-C305-4FCE-B11F-43E8CD5EFF88}" destId="{67E95F8B-B05B-444E-8946-C10DB8A1256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137F18-C65D-4274-AE09-5A252DE0756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D2BBB00-8DBA-4D76-B75F-A3D7B766299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邀請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0E3ADC-0BF7-41C8-AE58-FFEC3A53B71C}" type="parTrans" cxnId="{39F60AD6-9E93-4501-A967-19A95F7136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8AC051-3C95-4659-9C59-16072D2EC5EF}" type="sibTrans" cxnId="{39F60AD6-9E93-4501-A967-19A95F7136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08B876-5C3D-4A15-88F5-7E8F4CC7A9A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說課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理念、教學活動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焦點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0A84A9-2A6A-44DD-8B2F-21536C16891B}" type="parTrans" cxnId="{81C4927A-20C6-4D1E-A501-125B95709CF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333062-3520-4FC1-8CFD-E92CB71EC3D0}" type="sibTrans" cxnId="{81C4927A-20C6-4D1E-A501-125B95709CF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E3FDBA-38D6-4D65-BC76-338E9F28651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FEA0BD-6C02-4EA1-BBD2-417BCFB51238}" type="parTrans" cxnId="{B4D7EB3D-BFE1-4CC3-94C0-FC31BE4344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926AE7-9FF3-4E00-963A-36FFA1A62434}" type="sibTrans" cxnId="{B4D7EB3D-BFE1-4CC3-94C0-FC31BE4344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2FD8B7-9477-4AF1-BA16-3A049E8FC8D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位置、焦點觀察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、紀錄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C041E0-228E-4C4B-9A77-D2D20D4F76A0}" type="parTrans" cxnId="{435C5244-57E3-414E-B86A-BC24FDB1D75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5C32EF-FB0A-4DBC-83C4-5AAFB64A68D0}" type="sibTrans" cxnId="{435C5244-57E3-414E-B86A-BC24FDB1D75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11D7C8-C91F-46F5-A906-8FE607E3AAF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對話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C0D94F-5603-4ABC-ACE1-5FAE17FC778A}" type="parTrans" cxnId="{D83F7E2B-0E79-4CEE-B6EA-5254C8409E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6077D7-5AEB-48E3-A064-F75C52EC2D08}" type="sibTrans" cxnId="{D83F7E2B-0E79-4CEE-B6EA-5254C8409E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CE04D8-7242-4563-8D50-60126A7431B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焦點對話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C617F7-E964-4790-A0DF-EA887831BF15}" type="parTrans" cxnId="{A53B098B-4087-4519-B809-593D20F9077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E7226C-AFC4-4A4D-A94D-D788F2EB0F0C}" type="sibTrans" cxnId="{A53B098B-4087-4519-B809-593D20F9077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382073-3E80-4E45-94FC-E818ADDEB729}" type="pres">
      <dgm:prSet presAssocID="{27137F18-C65D-4274-AE09-5A252DE075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48DDA75-A52D-4719-AE6D-4168399D6FF4}" type="pres">
      <dgm:prSet presAssocID="{1D2BBB00-8DBA-4D76-B75F-A3D7B7662992}" presName="composite" presStyleCnt="0"/>
      <dgm:spPr/>
    </dgm:pt>
    <dgm:pt modelId="{F5973932-A1C0-432E-AEE1-704368CEB49F}" type="pres">
      <dgm:prSet presAssocID="{1D2BBB00-8DBA-4D76-B75F-A3D7B7662992}" presName="bentUpArrow1" presStyleLbl="alignImgPlace1" presStyleIdx="0" presStyleCnt="2"/>
      <dgm:spPr/>
    </dgm:pt>
    <dgm:pt modelId="{9A7BD2EE-A055-4699-953E-A1F63E6AC846}" type="pres">
      <dgm:prSet presAssocID="{1D2BBB00-8DBA-4D76-B75F-A3D7B76629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65BAD-19E4-47B2-889E-731EF100D495}" type="pres">
      <dgm:prSet presAssocID="{1D2BBB00-8DBA-4D76-B75F-A3D7B7662992}" presName="ChildText" presStyleLbl="revTx" presStyleIdx="0" presStyleCnt="3" custScaleX="552308" custLinFactX="100000" custLinFactNeighborX="130900" custLinFactNeighborY="-2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553AD-756D-413F-86FD-498476B94FBF}" type="pres">
      <dgm:prSet presAssocID="{7C8AC051-3C95-4659-9C59-16072D2EC5EF}" presName="sibTrans" presStyleCnt="0"/>
      <dgm:spPr/>
    </dgm:pt>
    <dgm:pt modelId="{161017F3-D999-4961-8B23-6EDF5F17E037}" type="pres">
      <dgm:prSet presAssocID="{89E3FDBA-38D6-4D65-BC76-338E9F286515}" presName="composite" presStyleCnt="0"/>
      <dgm:spPr/>
    </dgm:pt>
    <dgm:pt modelId="{29E8A36D-7532-4A22-8775-825E633F3D40}" type="pres">
      <dgm:prSet presAssocID="{89E3FDBA-38D6-4D65-BC76-338E9F286515}" presName="bentUpArrow1" presStyleLbl="alignImgPlace1" presStyleIdx="1" presStyleCnt="2"/>
      <dgm:spPr/>
    </dgm:pt>
    <dgm:pt modelId="{4C9B88F6-8C1F-4BC5-89AC-946EE421FA6F}" type="pres">
      <dgm:prSet presAssocID="{89E3FDBA-38D6-4D65-BC76-338E9F28651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2582-B5A2-4E9E-BA2A-1646392859C0}" type="pres">
      <dgm:prSet presAssocID="{89E3FDBA-38D6-4D65-BC76-338E9F286515}" presName="ChildText" presStyleLbl="revTx" presStyleIdx="1" presStyleCnt="3" custScaleX="370534" custLinFactX="39519" custLinFactNeighborX="100000" custLinFactNeighborY="-5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8770AE-1B25-4C63-B3C3-3B9317F293F2}" type="pres">
      <dgm:prSet presAssocID="{B5926AE7-9FF3-4E00-963A-36FFA1A62434}" presName="sibTrans" presStyleCnt="0"/>
      <dgm:spPr/>
    </dgm:pt>
    <dgm:pt modelId="{28D0B076-84F4-46DD-94DC-16F77E2B2C76}" type="pres">
      <dgm:prSet presAssocID="{8111D7C8-C91F-46F5-A906-8FE607E3AAFD}" presName="composite" presStyleCnt="0"/>
      <dgm:spPr/>
    </dgm:pt>
    <dgm:pt modelId="{833CD109-5252-40C9-811F-446A0B65668B}" type="pres">
      <dgm:prSet presAssocID="{8111D7C8-C91F-46F5-A906-8FE607E3AAFD}" presName="ParentText" presStyleLbl="node1" presStyleIdx="2" presStyleCnt="3" custLinFactNeighborX="-62771" custLinFactNeighborY="-69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C68A7-4597-4756-BA1F-61DB8AD3BA97}" type="pres">
      <dgm:prSet presAssocID="{8111D7C8-C91F-46F5-A906-8FE607E3AAFD}" presName="FinalChildText" presStyleLbl="revTx" presStyleIdx="2" presStyleCnt="3" custScaleX="178442" custLinFactNeighborX="-40785" custLinFactNeighborY="-8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D7EB3D-BFE1-4CC3-94C0-FC31BE43441B}" srcId="{27137F18-C65D-4274-AE09-5A252DE0756A}" destId="{89E3FDBA-38D6-4D65-BC76-338E9F286515}" srcOrd="1" destOrd="0" parTransId="{33FEA0BD-6C02-4EA1-BBD2-417BCFB51238}" sibTransId="{B5926AE7-9FF3-4E00-963A-36FFA1A62434}"/>
    <dgm:cxn modelId="{F8162171-9D54-41CE-8C39-04CF94FE7ABB}" type="presOf" srcId="{EBCE04D8-7242-4563-8D50-60126A7431B4}" destId="{22BC68A7-4597-4756-BA1F-61DB8AD3BA97}" srcOrd="0" destOrd="0" presId="urn:microsoft.com/office/officeart/2005/8/layout/StepDownProcess"/>
    <dgm:cxn modelId="{6540EDFD-6DC3-4284-96C4-04B169EF1C0E}" type="presOf" srcId="{052FD8B7-9477-4AF1-BA16-3A049E8FC8D7}" destId="{C1292582-B5A2-4E9E-BA2A-1646392859C0}" srcOrd="0" destOrd="0" presId="urn:microsoft.com/office/officeart/2005/8/layout/StepDownProcess"/>
    <dgm:cxn modelId="{301BEC9C-28C4-44A8-A1C6-D910EC03576A}" type="presOf" srcId="{9308B876-5C3D-4A15-88F5-7E8F4CC7A9A4}" destId="{6B765BAD-19E4-47B2-889E-731EF100D495}" srcOrd="0" destOrd="0" presId="urn:microsoft.com/office/officeart/2005/8/layout/StepDownProcess"/>
    <dgm:cxn modelId="{81C4927A-20C6-4D1E-A501-125B95709CF3}" srcId="{1D2BBB00-8DBA-4D76-B75F-A3D7B7662992}" destId="{9308B876-5C3D-4A15-88F5-7E8F4CC7A9A4}" srcOrd="0" destOrd="0" parTransId="{E00A84A9-2A6A-44DD-8B2F-21536C16891B}" sibTransId="{1C333062-3520-4FC1-8CFD-E92CB71EC3D0}"/>
    <dgm:cxn modelId="{6517880C-2AA5-45B5-821A-53FCFB16CA84}" type="presOf" srcId="{27137F18-C65D-4274-AE09-5A252DE0756A}" destId="{44382073-3E80-4E45-94FC-E818ADDEB729}" srcOrd="0" destOrd="0" presId="urn:microsoft.com/office/officeart/2005/8/layout/StepDownProcess"/>
    <dgm:cxn modelId="{BA4CDC04-F651-4108-9A90-A97A6D6A00E5}" type="presOf" srcId="{89E3FDBA-38D6-4D65-BC76-338E9F286515}" destId="{4C9B88F6-8C1F-4BC5-89AC-946EE421FA6F}" srcOrd="0" destOrd="0" presId="urn:microsoft.com/office/officeart/2005/8/layout/StepDownProcess"/>
    <dgm:cxn modelId="{A53B098B-4087-4519-B809-593D20F90775}" srcId="{8111D7C8-C91F-46F5-A906-8FE607E3AAFD}" destId="{EBCE04D8-7242-4563-8D50-60126A7431B4}" srcOrd="0" destOrd="0" parTransId="{A0C617F7-E964-4790-A0DF-EA887831BF15}" sibTransId="{FBE7226C-AFC4-4A4D-A94D-D788F2EB0F0C}"/>
    <dgm:cxn modelId="{39F60AD6-9E93-4501-A967-19A95F7136BF}" srcId="{27137F18-C65D-4274-AE09-5A252DE0756A}" destId="{1D2BBB00-8DBA-4D76-B75F-A3D7B7662992}" srcOrd="0" destOrd="0" parTransId="{190E3ADC-0BF7-41C8-AE58-FFEC3A53B71C}" sibTransId="{7C8AC051-3C95-4659-9C59-16072D2EC5EF}"/>
    <dgm:cxn modelId="{D83F7E2B-0E79-4CEE-B6EA-5254C8409EEE}" srcId="{27137F18-C65D-4274-AE09-5A252DE0756A}" destId="{8111D7C8-C91F-46F5-A906-8FE607E3AAFD}" srcOrd="2" destOrd="0" parTransId="{C2C0D94F-5603-4ABC-ACE1-5FAE17FC778A}" sibTransId="{4C6077D7-5AEB-48E3-A064-F75C52EC2D08}"/>
    <dgm:cxn modelId="{435C5244-57E3-414E-B86A-BC24FDB1D75F}" srcId="{89E3FDBA-38D6-4D65-BC76-338E9F286515}" destId="{052FD8B7-9477-4AF1-BA16-3A049E8FC8D7}" srcOrd="0" destOrd="0" parTransId="{7AC041E0-228E-4C4B-9A77-D2D20D4F76A0}" sibTransId="{545C32EF-FB0A-4DBC-83C4-5AAFB64A68D0}"/>
    <dgm:cxn modelId="{0C7F3725-0FF6-448F-9F86-43EE99E64D3B}" type="presOf" srcId="{8111D7C8-C91F-46F5-A906-8FE607E3AAFD}" destId="{833CD109-5252-40C9-811F-446A0B65668B}" srcOrd="0" destOrd="0" presId="urn:microsoft.com/office/officeart/2005/8/layout/StepDownProcess"/>
    <dgm:cxn modelId="{C7DE8494-D724-46EE-98CF-61B78F30BC33}" type="presOf" srcId="{1D2BBB00-8DBA-4D76-B75F-A3D7B7662992}" destId="{9A7BD2EE-A055-4699-953E-A1F63E6AC846}" srcOrd="0" destOrd="0" presId="urn:microsoft.com/office/officeart/2005/8/layout/StepDownProcess"/>
    <dgm:cxn modelId="{2EF1BE26-0C7E-4AD2-B6F2-54ED3F6951FE}" type="presParOf" srcId="{44382073-3E80-4E45-94FC-E818ADDEB729}" destId="{C48DDA75-A52D-4719-AE6D-4168399D6FF4}" srcOrd="0" destOrd="0" presId="urn:microsoft.com/office/officeart/2005/8/layout/StepDownProcess"/>
    <dgm:cxn modelId="{EAF954B9-6F3B-4385-9A5D-F55CD908D25B}" type="presParOf" srcId="{C48DDA75-A52D-4719-AE6D-4168399D6FF4}" destId="{F5973932-A1C0-432E-AEE1-704368CEB49F}" srcOrd="0" destOrd="0" presId="urn:microsoft.com/office/officeart/2005/8/layout/StepDownProcess"/>
    <dgm:cxn modelId="{475E5BE0-3320-4875-8BAD-19177E4CB078}" type="presParOf" srcId="{C48DDA75-A52D-4719-AE6D-4168399D6FF4}" destId="{9A7BD2EE-A055-4699-953E-A1F63E6AC846}" srcOrd="1" destOrd="0" presId="urn:microsoft.com/office/officeart/2005/8/layout/StepDownProcess"/>
    <dgm:cxn modelId="{B742F4CA-9737-4B85-ABDD-5FA5598A625E}" type="presParOf" srcId="{C48DDA75-A52D-4719-AE6D-4168399D6FF4}" destId="{6B765BAD-19E4-47B2-889E-731EF100D495}" srcOrd="2" destOrd="0" presId="urn:microsoft.com/office/officeart/2005/8/layout/StepDownProcess"/>
    <dgm:cxn modelId="{B4085531-5B54-4DB7-8A67-A6D1E84018B7}" type="presParOf" srcId="{44382073-3E80-4E45-94FC-E818ADDEB729}" destId="{E65553AD-756D-413F-86FD-498476B94FBF}" srcOrd="1" destOrd="0" presId="urn:microsoft.com/office/officeart/2005/8/layout/StepDownProcess"/>
    <dgm:cxn modelId="{CEFFB816-4264-4AA9-8735-31A23B150B0B}" type="presParOf" srcId="{44382073-3E80-4E45-94FC-E818ADDEB729}" destId="{161017F3-D999-4961-8B23-6EDF5F17E037}" srcOrd="2" destOrd="0" presId="urn:microsoft.com/office/officeart/2005/8/layout/StepDownProcess"/>
    <dgm:cxn modelId="{EC980368-7BF6-4C76-BBBC-674DAA4CD249}" type="presParOf" srcId="{161017F3-D999-4961-8B23-6EDF5F17E037}" destId="{29E8A36D-7532-4A22-8775-825E633F3D40}" srcOrd="0" destOrd="0" presId="urn:microsoft.com/office/officeart/2005/8/layout/StepDownProcess"/>
    <dgm:cxn modelId="{29DF5E53-065E-4D48-B04A-710BF0B9A7F8}" type="presParOf" srcId="{161017F3-D999-4961-8B23-6EDF5F17E037}" destId="{4C9B88F6-8C1F-4BC5-89AC-946EE421FA6F}" srcOrd="1" destOrd="0" presId="urn:microsoft.com/office/officeart/2005/8/layout/StepDownProcess"/>
    <dgm:cxn modelId="{DC845FA2-030E-4948-8231-11AFED86313F}" type="presParOf" srcId="{161017F3-D999-4961-8B23-6EDF5F17E037}" destId="{C1292582-B5A2-4E9E-BA2A-1646392859C0}" srcOrd="2" destOrd="0" presId="urn:microsoft.com/office/officeart/2005/8/layout/StepDownProcess"/>
    <dgm:cxn modelId="{2B608F9F-0799-4272-9D58-C342D2ED9936}" type="presParOf" srcId="{44382073-3E80-4E45-94FC-E818ADDEB729}" destId="{7C8770AE-1B25-4C63-B3C3-3B9317F293F2}" srcOrd="3" destOrd="0" presId="urn:microsoft.com/office/officeart/2005/8/layout/StepDownProcess"/>
    <dgm:cxn modelId="{B252659C-F9FB-404B-90E2-FA827FAF6112}" type="presParOf" srcId="{44382073-3E80-4E45-94FC-E818ADDEB729}" destId="{28D0B076-84F4-46DD-94DC-16F77E2B2C76}" srcOrd="4" destOrd="0" presId="urn:microsoft.com/office/officeart/2005/8/layout/StepDownProcess"/>
    <dgm:cxn modelId="{996CE4FF-66D5-4D79-AD6F-91D20DF9FEB0}" type="presParOf" srcId="{28D0B076-84F4-46DD-94DC-16F77E2B2C76}" destId="{833CD109-5252-40C9-811F-446A0B65668B}" srcOrd="0" destOrd="0" presId="urn:microsoft.com/office/officeart/2005/8/layout/StepDownProcess"/>
    <dgm:cxn modelId="{D4A5B07A-C59C-46F1-A2F8-C3980F1B3D54}" type="presParOf" srcId="{28D0B076-84F4-46DD-94DC-16F77E2B2C76}" destId="{22BC68A7-4597-4756-BA1F-61DB8AD3BA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31AEAF-2F77-448C-8410-FA6EF8ED94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CAE9868-5CA9-44CB-B50D-2B982B09FCE4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學校缺乏動機、停滯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理由很多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0C0FB4-37A6-40D3-89E6-20F645CEBA40}" type="parTrans" cxnId="{C188FC7A-B271-484A-990C-EFB9E21BFE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A2EA35-E3C4-4673-8AA1-4C5A9A0E8CC6}" type="sibTrans" cxnId="{C188FC7A-B271-484A-990C-EFB9E21BFE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2025D6-8553-43CF-82E7-869399EAE9F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與實務相關的理念，找出該校需求、發展學校可以促進的價值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71BEB1-1276-43C2-B660-65F119906DCD}" type="parTrans" cxnId="{D32223E9-A611-4C08-9C14-C518CF87B4A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3B1F63-8EEF-42A9-892C-976AB86772EA}" type="sibTrans" cxnId="{D32223E9-A611-4C08-9C14-C518CF87B4A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17E451-1AF2-4033-AD6E-493654399F64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學校不知道從何開始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3BADA7-7B55-4170-AD5E-67401EAFEDC2}" type="parTrans" cxnId="{3A34859C-ABD2-4C69-82F9-D81C27A891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BF5283-6B59-425B-9EA0-4BF41A707B61}" type="sibTrans" cxnId="{3A34859C-ABD2-4C69-82F9-D81C27A891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2882BA-483C-455F-AB0E-AB8A71E8720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與學校討論短中長期計畫，從一個社群開始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7EB9B6-2D04-48E3-9DC2-1D02D822B47A}" type="parTrans" cxnId="{DE962796-C633-4150-93EB-426A0DF962D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3954E7-A967-422A-B6C0-347F009E456F}" type="sibTrans" cxnId="{DE962796-C633-4150-93EB-426A0DF962D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55EF33-0CD0-4205-8DAF-20DD43F1813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學校已經做了一些，但不知道如何接續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B43653-0A50-4777-82B6-69F6D7B84888}" type="parTrans" cxnId="{6A7127A7-4E45-474B-B21C-B92F12E0A4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3BE053-B269-4754-800C-387AC099F077}" type="sibTrans" cxnId="{6A7127A7-4E45-474B-B21C-B92F12E0A4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F45141-55C3-48ED-86BB-A7992CEE0C22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瞭解學校進度，提出接續下去的支持與支援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89BF98-5C23-47DD-B4D0-50340835A2E7}" type="parTrans" cxnId="{0A3E9D0E-3FCB-4E24-8A37-362BE6426AF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28389-2EDC-49D3-B326-93FE32CEF952}" type="sibTrans" cxnId="{0A3E9D0E-3FCB-4E24-8A37-362BE6426AF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F0A72D-392C-464D-BE5B-D0B075BDE9F5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學校執行中產生教師衝突、不知如何產出教學策略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43CB80-CDC8-42FA-8AD9-D05E97C9F9D2}" type="parTrans" cxnId="{0AB9D96B-A68D-41FB-98A3-A281709F39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B53024-ED6E-455B-A2EA-BE452E6FB5E4}" type="sibTrans" cxnId="{0AB9D96B-A68D-41FB-98A3-A281709F39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928A69-E048-4122-A15A-64B720281CAD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辦理工作坊：處理教師衝突、因應學習問題的工作坊想要更好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9C1F80-0EA4-4900-879C-5779E04DDB65}" type="parTrans" cxnId="{6BA7C03E-F8FC-418F-8ABD-9A6F04111F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306F4A-B7A2-4F6B-95D4-3E3D8D8AAA83}" type="sibTrans" cxnId="{6BA7C03E-F8FC-418F-8ABD-9A6F04111F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9659EC-7C83-4E72-93E1-CAC22C689FA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學校失去成就感的激發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C27FA3-9C78-4C9D-9B56-A4C0ACD0D1EE}" type="parTrans" cxnId="{189D88F4-AF53-4298-93C8-B9610E50FF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855CBA-18C6-4937-A3C4-7FF006B3F6E4}" type="sibTrans" cxnId="{189D88F4-AF53-4298-93C8-B9610E50FF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907273-25E8-4DD5-989D-562D6AEE5637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建立分享機制、研討會、博覽會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0F017E-D598-494C-B6C1-FF33E3A3402E}" type="parTrans" cxnId="{61F52243-3F0B-4CB8-AA86-A5165AEFA6F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430D20-44A9-4EE5-A2BE-563B03BA7B33}" type="sibTrans" cxnId="{61F52243-3F0B-4CB8-AA86-A5165AEFA6F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75C98D-F65C-44D4-B88B-2A63FCE840DA}" type="pres">
      <dgm:prSet presAssocID="{BA31AEAF-2F77-448C-8410-FA6EF8ED94FD}" presName="linear" presStyleCnt="0">
        <dgm:presLayoutVars>
          <dgm:animLvl val="lvl"/>
          <dgm:resizeHandles val="exact"/>
        </dgm:presLayoutVars>
      </dgm:prSet>
      <dgm:spPr/>
    </dgm:pt>
    <dgm:pt modelId="{8CEF68B9-B12E-4278-9B35-9363555E8018}" type="pres">
      <dgm:prSet presAssocID="{8CAE9868-5CA9-44CB-B50D-2B982B09FCE4}" presName="parentText" presStyleLbl="node1" presStyleIdx="0" presStyleCnt="5" custScaleY="78124">
        <dgm:presLayoutVars>
          <dgm:chMax val="0"/>
          <dgm:bulletEnabled val="1"/>
        </dgm:presLayoutVars>
      </dgm:prSet>
      <dgm:spPr/>
    </dgm:pt>
    <dgm:pt modelId="{35F5DC54-A75E-4426-8A36-A664F53D59F8}" type="pres">
      <dgm:prSet presAssocID="{8CAE9868-5CA9-44CB-B50D-2B982B09FCE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F1D3DE-B8BF-4091-8390-72AA9B671ACB}" type="pres">
      <dgm:prSet presAssocID="{5117E451-1AF2-4033-AD6E-493654399F64}" presName="parentText" presStyleLbl="node1" presStyleIdx="1" presStyleCnt="5" custScaleY="78124">
        <dgm:presLayoutVars>
          <dgm:chMax val="0"/>
          <dgm:bulletEnabled val="1"/>
        </dgm:presLayoutVars>
      </dgm:prSet>
      <dgm:spPr/>
    </dgm:pt>
    <dgm:pt modelId="{31144138-ACE3-4DD1-8B02-E1175FE814E8}" type="pres">
      <dgm:prSet presAssocID="{5117E451-1AF2-4033-AD6E-493654399F64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88C83-F7F4-4C71-A2D1-788815322CBD}" type="pres">
      <dgm:prSet presAssocID="{1855EF33-0CD0-4205-8DAF-20DD43F18131}" presName="parentText" presStyleLbl="node1" presStyleIdx="2" presStyleCnt="5" custScaleY="78124">
        <dgm:presLayoutVars>
          <dgm:chMax val="0"/>
          <dgm:bulletEnabled val="1"/>
        </dgm:presLayoutVars>
      </dgm:prSet>
      <dgm:spPr/>
    </dgm:pt>
    <dgm:pt modelId="{6DCCA8C4-978E-4865-ACA0-C2F2396D1D61}" type="pres">
      <dgm:prSet presAssocID="{1855EF33-0CD0-4205-8DAF-20DD43F1813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A4135C-C742-4E78-A18D-741207FA54DC}" type="pres">
      <dgm:prSet presAssocID="{5AF0A72D-392C-464D-BE5B-D0B075BDE9F5}" presName="parentText" presStyleLbl="node1" presStyleIdx="3" presStyleCnt="5" custScaleY="781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F96681-8A24-4D38-AB61-83F3575AA0EC}" type="pres">
      <dgm:prSet presAssocID="{5AF0A72D-392C-464D-BE5B-D0B075BDE9F5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1CDEF-C9AD-4C3B-B8A5-7A7CEDACEEAE}" type="pres">
      <dgm:prSet presAssocID="{1E9659EC-7C83-4E72-93E1-CAC22C689FA9}" presName="parentText" presStyleLbl="node1" presStyleIdx="4" presStyleCnt="5" custScaleY="781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8D8236-E9EC-4005-A383-1EF00CCF43BF}" type="pres">
      <dgm:prSet presAssocID="{1E9659EC-7C83-4E72-93E1-CAC22C689FA9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1634028-BD1C-4D17-92DD-C9E0A37A9F94}" type="presOf" srcId="{1855EF33-0CD0-4205-8DAF-20DD43F18131}" destId="{F2B88C83-F7F4-4C71-A2D1-788815322CBD}" srcOrd="0" destOrd="0" presId="urn:microsoft.com/office/officeart/2005/8/layout/vList2"/>
    <dgm:cxn modelId="{6BA7C03E-F8FC-418F-8ABD-9A6F04111F24}" srcId="{5AF0A72D-392C-464D-BE5B-D0B075BDE9F5}" destId="{00928A69-E048-4122-A15A-64B720281CAD}" srcOrd="0" destOrd="0" parTransId="{2B9C1F80-0EA4-4900-879C-5779E04DDB65}" sibTransId="{07306F4A-B7A2-4F6B-95D4-3E3D8D8AAA83}"/>
    <dgm:cxn modelId="{8955D6A0-CB8D-4EA6-8F60-848ACA2BB6A5}" type="presOf" srcId="{BE2882BA-483C-455F-AB0E-AB8A71E87209}" destId="{31144138-ACE3-4DD1-8B02-E1175FE814E8}" srcOrd="0" destOrd="0" presId="urn:microsoft.com/office/officeart/2005/8/layout/vList2"/>
    <dgm:cxn modelId="{2350739B-4B72-4407-A55A-03111DEF6ED5}" type="presOf" srcId="{F1F45141-55C3-48ED-86BB-A7992CEE0C22}" destId="{6DCCA8C4-978E-4865-ACA0-C2F2396D1D61}" srcOrd="0" destOrd="0" presId="urn:microsoft.com/office/officeart/2005/8/layout/vList2"/>
    <dgm:cxn modelId="{DE962796-C633-4150-93EB-426A0DF962D4}" srcId="{5117E451-1AF2-4033-AD6E-493654399F64}" destId="{BE2882BA-483C-455F-AB0E-AB8A71E87209}" srcOrd="0" destOrd="0" parTransId="{AF7EB9B6-2D04-48E3-9DC2-1D02D822B47A}" sibTransId="{A83954E7-A967-422A-B6C0-347F009E456F}"/>
    <dgm:cxn modelId="{DD35EA97-17C7-4A3F-B126-ED9FED8239DF}" type="presOf" srcId="{BA31AEAF-2F77-448C-8410-FA6EF8ED94FD}" destId="{8075C98D-F65C-44D4-B88B-2A63FCE840DA}" srcOrd="0" destOrd="0" presId="urn:microsoft.com/office/officeart/2005/8/layout/vList2"/>
    <dgm:cxn modelId="{9E35919F-8AC9-4780-BC17-5DAA01C337F2}" type="presOf" srcId="{382025D6-8553-43CF-82E7-869399EAE9F1}" destId="{35F5DC54-A75E-4426-8A36-A664F53D59F8}" srcOrd="0" destOrd="0" presId="urn:microsoft.com/office/officeart/2005/8/layout/vList2"/>
    <dgm:cxn modelId="{189D88F4-AF53-4298-93C8-B9610E50FFD8}" srcId="{BA31AEAF-2F77-448C-8410-FA6EF8ED94FD}" destId="{1E9659EC-7C83-4E72-93E1-CAC22C689FA9}" srcOrd="4" destOrd="0" parTransId="{71C27FA3-9C78-4C9D-9B56-A4C0ACD0D1EE}" sibTransId="{6C855CBA-18C6-4937-A3C4-7FF006B3F6E4}"/>
    <dgm:cxn modelId="{3A34859C-ABD2-4C69-82F9-D81C27A891BE}" srcId="{BA31AEAF-2F77-448C-8410-FA6EF8ED94FD}" destId="{5117E451-1AF2-4033-AD6E-493654399F64}" srcOrd="1" destOrd="0" parTransId="{A33BADA7-7B55-4170-AD5E-67401EAFEDC2}" sibTransId="{1FBF5283-6B59-425B-9EA0-4BF41A707B61}"/>
    <dgm:cxn modelId="{F206F9C4-4043-42DD-A814-FF23D8E667FC}" type="presOf" srcId="{25907273-25E8-4DD5-989D-562D6AEE5637}" destId="{158D8236-E9EC-4005-A383-1EF00CCF43BF}" srcOrd="0" destOrd="0" presId="urn:microsoft.com/office/officeart/2005/8/layout/vList2"/>
    <dgm:cxn modelId="{165D0205-624D-4B00-B191-6FE6C8EC2E6B}" type="presOf" srcId="{5AF0A72D-392C-464D-BE5B-D0B075BDE9F5}" destId="{ECA4135C-C742-4E78-A18D-741207FA54DC}" srcOrd="0" destOrd="0" presId="urn:microsoft.com/office/officeart/2005/8/layout/vList2"/>
    <dgm:cxn modelId="{FDF0D2DD-4D3D-4791-BA75-529F55932861}" type="presOf" srcId="{00928A69-E048-4122-A15A-64B720281CAD}" destId="{D0F96681-8A24-4D38-AB61-83F3575AA0EC}" srcOrd="0" destOrd="0" presId="urn:microsoft.com/office/officeart/2005/8/layout/vList2"/>
    <dgm:cxn modelId="{39169C14-B043-4EA2-9326-876E39A2F46D}" type="presOf" srcId="{8CAE9868-5CA9-44CB-B50D-2B982B09FCE4}" destId="{8CEF68B9-B12E-4278-9B35-9363555E8018}" srcOrd="0" destOrd="0" presId="urn:microsoft.com/office/officeart/2005/8/layout/vList2"/>
    <dgm:cxn modelId="{228065A4-2A1A-4AD3-BE89-695AEA43A012}" type="presOf" srcId="{1E9659EC-7C83-4E72-93E1-CAC22C689FA9}" destId="{29D1CDEF-C9AD-4C3B-B8A5-7A7CEDACEEAE}" srcOrd="0" destOrd="0" presId="urn:microsoft.com/office/officeart/2005/8/layout/vList2"/>
    <dgm:cxn modelId="{D32223E9-A611-4C08-9C14-C518CF87B4AE}" srcId="{8CAE9868-5CA9-44CB-B50D-2B982B09FCE4}" destId="{382025D6-8553-43CF-82E7-869399EAE9F1}" srcOrd="0" destOrd="0" parTransId="{9871BEB1-1276-43C2-B660-65F119906DCD}" sibTransId="{BC3B1F63-8EEF-42A9-892C-976AB86772EA}"/>
    <dgm:cxn modelId="{61F52243-3F0B-4CB8-AA86-A5165AEFA6F7}" srcId="{1E9659EC-7C83-4E72-93E1-CAC22C689FA9}" destId="{25907273-25E8-4DD5-989D-562D6AEE5637}" srcOrd="0" destOrd="0" parTransId="{E10F017E-D598-494C-B6C1-FF33E3A3402E}" sibTransId="{58430D20-44A9-4EE5-A2BE-563B03BA7B33}"/>
    <dgm:cxn modelId="{0AB9D96B-A68D-41FB-98A3-A281709F3988}" srcId="{BA31AEAF-2F77-448C-8410-FA6EF8ED94FD}" destId="{5AF0A72D-392C-464D-BE5B-D0B075BDE9F5}" srcOrd="3" destOrd="0" parTransId="{B843CB80-CDC8-42FA-8AD9-D05E97C9F9D2}" sibTransId="{B8B53024-ED6E-455B-A2EA-BE452E6FB5E4}"/>
    <dgm:cxn modelId="{C188FC7A-B271-484A-990C-EFB9E21BFE5D}" srcId="{BA31AEAF-2F77-448C-8410-FA6EF8ED94FD}" destId="{8CAE9868-5CA9-44CB-B50D-2B982B09FCE4}" srcOrd="0" destOrd="0" parTransId="{510C0FB4-37A6-40D3-89E6-20F645CEBA40}" sibTransId="{8DA2EA35-E3C4-4673-8AA1-4C5A9A0E8CC6}"/>
    <dgm:cxn modelId="{6A7127A7-4E45-474B-B21C-B92F12E0A428}" srcId="{BA31AEAF-2F77-448C-8410-FA6EF8ED94FD}" destId="{1855EF33-0CD0-4205-8DAF-20DD43F18131}" srcOrd="2" destOrd="0" parTransId="{95B43653-0A50-4777-82B6-69F6D7B84888}" sibTransId="{C33BE053-B269-4754-800C-387AC099F077}"/>
    <dgm:cxn modelId="{C7409B89-BEC5-4920-BA45-AB33343270C4}" type="presOf" srcId="{5117E451-1AF2-4033-AD6E-493654399F64}" destId="{B9F1D3DE-B8BF-4091-8390-72AA9B671ACB}" srcOrd="0" destOrd="0" presId="urn:microsoft.com/office/officeart/2005/8/layout/vList2"/>
    <dgm:cxn modelId="{0A3E9D0E-3FCB-4E24-8A37-362BE6426AF2}" srcId="{1855EF33-0CD0-4205-8DAF-20DD43F18131}" destId="{F1F45141-55C3-48ED-86BB-A7992CEE0C22}" srcOrd="0" destOrd="0" parTransId="{4589BF98-5C23-47DD-B4D0-50340835A2E7}" sibTransId="{37328389-2EDC-49D3-B326-93FE32CEF952}"/>
    <dgm:cxn modelId="{5BA8760D-E238-40E2-A3A0-F57FD6623E3D}" type="presParOf" srcId="{8075C98D-F65C-44D4-B88B-2A63FCE840DA}" destId="{8CEF68B9-B12E-4278-9B35-9363555E8018}" srcOrd="0" destOrd="0" presId="urn:microsoft.com/office/officeart/2005/8/layout/vList2"/>
    <dgm:cxn modelId="{4156AC1B-ABF8-4927-B54B-D6727B1940E0}" type="presParOf" srcId="{8075C98D-F65C-44D4-B88B-2A63FCE840DA}" destId="{35F5DC54-A75E-4426-8A36-A664F53D59F8}" srcOrd="1" destOrd="0" presId="urn:microsoft.com/office/officeart/2005/8/layout/vList2"/>
    <dgm:cxn modelId="{8963926A-FA45-439D-A8E7-6FF892BEA4B9}" type="presParOf" srcId="{8075C98D-F65C-44D4-B88B-2A63FCE840DA}" destId="{B9F1D3DE-B8BF-4091-8390-72AA9B671ACB}" srcOrd="2" destOrd="0" presId="urn:microsoft.com/office/officeart/2005/8/layout/vList2"/>
    <dgm:cxn modelId="{AFDCC82F-4FA6-4F54-8164-8A62242931D5}" type="presParOf" srcId="{8075C98D-F65C-44D4-B88B-2A63FCE840DA}" destId="{31144138-ACE3-4DD1-8B02-E1175FE814E8}" srcOrd="3" destOrd="0" presId="urn:microsoft.com/office/officeart/2005/8/layout/vList2"/>
    <dgm:cxn modelId="{4E33D5CE-8689-494D-808D-F38F88C0DB27}" type="presParOf" srcId="{8075C98D-F65C-44D4-B88B-2A63FCE840DA}" destId="{F2B88C83-F7F4-4C71-A2D1-788815322CBD}" srcOrd="4" destOrd="0" presId="urn:microsoft.com/office/officeart/2005/8/layout/vList2"/>
    <dgm:cxn modelId="{9A23BE27-FF2A-40BF-B0DF-8C8DE998B29A}" type="presParOf" srcId="{8075C98D-F65C-44D4-B88B-2A63FCE840DA}" destId="{6DCCA8C4-978E-4865-ACA0-C2F2396D1D61}" srcOrd="5" destOrd="0" presId="urn:microsoft.com/office/officeart/2005/8/layout/vList2"/>
    <dgm:cxn modelId="{DBC4E03A-E077-4492-B592-8E1937B17C9F}" type="presParOf" srcId="{8075C98D-F65C-44D4-B88B-2A63FCE840DA}" destId="{ECA4135C-C742-4E78-A18D-741207FA54DC}" srcOrd="6" destOrd="0" presId="urn:microsoft.com/office/officeart/2005/8/layout/vList2"/>
    <dgm:cxn modelId="{F2C4EAFB-0290-4E7E-824E-6F503AF49062}" type="presParOf" srcId="{8075C98D-F65C-44D4-B88B-2A63FCE840DA}" destId="{D0F96681-8A24-4D38-AB61-83F3575AA0EC}" srcOrd="7" destOrd="0" presId="urn:microsoft.com/office/officeart/2005/8/layout/vList2"/>
    <dgm:cxn modelId="{783EDF21-EC13-41D4-B51F-E2F60EF1C247}" type="presParOf" srcId="{8075C98D-F65C-44D4-B88B-2A63FCE840DA}" destId="{29D1CDEF-C9AD-4C3B-B8A5-7A7CEDACEEAE}" srcOrd="8" destOrd="0" presId="urn:microsoft.com/office/officeart/2005/8/layout/vList2"/>
    <dgm:cxn modelId="{BA795EB7-8ECD-4475-8F26-23394373604B}" type="presParOf" srcId="{8075C98D-F65C-44D4-B88B-2A63FCE840DA}" destId="{158D8236-E9EC-4005-A383-1EF00CCF43B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9BB840-9007-4820-8BFD-5E9D2621CDF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0762714-3ED8-496E-BE53-17EAEC045F49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挑主題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C2FCE8-C032-4CB5-8C22-0943FD806B4B}" type="parTrans" cxnId="{98BE9681-2E0D-457D-BA17-51357A9E3C33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22E81D-6A76-4982-8ABA-9BB18E3D162A}" type="sibTrans" cxnId="{98BE9681-2E0D-457D-BA17-51357A9E3C33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F53BD1-D8F9-47E2-966E-AAE3AC4E28A6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zh-TW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讀書會</a:t>
          </a:r>
          <a:r>
            <a:rPr lang="en-US" altLang="zh-TW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例子</a:t>
          </a:r>
          <a:r>
            <a:rPr lang="en-US" altLang="zh-TW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6CDA8EAF-1B26-421D-83E1-DA7143619A49}" type="parTrans" cxnId="{CE7A8705-0F88-48E4-BC18-374FEE62EA1C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F3918C-C7CA-4EB4-BC1F-E8136A3E6FE4}" type="sibTrans" cxnId="{CE7A8705-0F88-48E4-BC18-374FEE62EA1C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9C1F7C-7911-4769-A616-084650F4DFD7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自備課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5F7E54-6AEE-41E6-982C-CD8CEDE066B0}" type="parTrans" cxnId="{9A9124DA-772A-40FC-9173-1C18ADD3E897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F6E78A-A747-4950-924A-1950538D6786}" type="sibTrans" cxnId="{9A9124DA-772A-40FC-9173-1C18ADD3E897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6504ED-1E93-4924-B4C0-3B11230C75EB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共備課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CA6171-A70E-4DE3-B048-D9EED359B6F1}" type="parTrans" cxnId="{F3931305-48D4-4348-92D0-0D442399880A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411FA6-EC7B-424B-BAEE-7D273B5085BA}" type="sibTrans" cxnId="{F3931305-48D4-4348-92D0-0D442399880A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62EFA3-41C8-426D-9F4A-AC7A5D88E6B9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AAD86E-478E-47DE-8328-7E1C903C35E2}" type="parTrans" cxnId="{B22DA33C-6CF0-4497-AD80-E2F0C358233F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F347BB-7AC7-4FBB-9D2B-E2C56F8C635E}" type="sibTrans" cxnId="{B22DA33C-6CF0-4497-AD80-E2F0C358233F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87855E-F0A5-4BB2-B7AF-53E85DB53FB2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議課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C7A7EC-055A-49BD-B14C-665D5F324C9A}" type="parTrans" cxnId="{D72CF2C6-C410-4B58-A061-85BCA4A56275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C73602-798C-4A3F-8D38-75149D300DA8}" type="sibTrans" cxnId="{D72CF2C6-C410-4B58-A061-85BCA4A56275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BF2F0-F1FC-4056-8A6F-E9A7CF3255D0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省思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4622ED-E43F-453E-BC46-FBB702680CDF}" type="parTrans" cxnId="{ABF3E3D7-3E25-449A-AA23-1CFC8538BA62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951F49-93D3-4652-B705-4F258C2A7853}" type="sibTrans" cxnId="{ABF3E3D7-3E25-449A-AA23-1CFC8538BA62}">
      <dgm:prSet custT="1"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8FAC00-3E0A-4390-827E-8C774A365C1E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8.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教研論文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DEF94E-E4C0-48AA-A883-2FD40847018F}" type="parTrans" cxnId="{B40C6894-0898-47C3-8986-47CFA99D2B7F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3871EC-D1BB-4A4B-BDAB-8C2B1E380B89}" type="sibTrans" cxnId="{B40C6894-0898-47C3-8986-47CFA99D2B7F}">
      <dgm:prSet/>
      <dgm:spPr/>
      <dgm:t>
        <a:bodyPr/>
        <a:lstStyle/>
        <a:p>
          <a:endParaRPr lang="zh-TW" altLang="en-US" sz="2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C3786A-11A1-483A-8762-F9117F1F7D0B}" type="pres">
      <dgm:prSet presAssocID="{D69BB840-9007-4820-8BFD-5E9D2621C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24AE865-97D1-4B6C-9EC1-29DE3D1E317A}" type="pres">
      <dgm:prSet presAssocID="{60762714-3ED8-496E-BE53-17EAEC045F4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E17403-1D48-4014-80EC-F94572158347}" type="pres">
      <dgm:prSet presAssocID="{8E22E81D-6A76-4982-8ABA-9BB18E3D162A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2C8D06E0-A604-4B36-96F1-03E8A0EF55C2}" type="pres">
      <dgm:prSet presAssocID="{8E22E81D-6A76-4982-8ABA-9BB18E3D162A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370FBE0C-7EF4-4CF4-ADAB-6723634066E8}" type="pres">
      <dgm:prSet presAssocID="{7FF53BD1-D8F9-47E2-966E-AAE3AC4E28A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2012C-32F7-461D-883C-BD067D02425C}" type="pres">
      <dgm:prSet presAssocID="{E3F3918C-C7CA-4EB4-BC1F-E8136A3E6FE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0127FE5D-A51B-465B-A792-4FC6ADB5A8E1}" type="pres">
      <dgm:prSet presAssocID="{E3F3918C-C7CA-4EB4-BC1F-E8136A3E6FE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BD4230E8-CC5A-409F-8017-CF014BB989A9}" type="pres">
      <dgm:prSet presAssocID="{1B9C1F7C-7911-4769-A616-084650F4DFD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D7F36E-0CD5-44E4-B6B4-E8473827B29E}" type="pres">
      <dgm:prSet presAssocID="{52F6E78A-A747-4950-924A-1950538D6786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94BB68F5-C39A-4085-8508-44DDBB10D6D7}" type="pres">
      <dgm:prSet presAssocID="{52F6E78A-A747-4950-924A-1950538D6786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6EF354BA-7E98-421F-9F74-96EF95983163}" type="pres">
      <dgm:prSet presAssocID="{076504ED-1E93-4924-B4C0-3B11230C75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3D4DA-AE51-4E41-B207-C1BBFFE4B4A0}" type="pres">
      <dgm:prSet presAssocID="{83411FA6-EC7B-424B-BAEE-7D273B5085BA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2A6E9353-69A7-4B89-B06E-2CA857EC6F84}" type="pres">
      <dgm:prSet presAssocID="{83411FA6-EC7B-424B-BAEE-7D273B5085BA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2FC37CF9-2C74-4F72-80D7-29B24BD49C13}" type="pres">
      <dgm:prSet presAssocID="{E762EFA3-41C8-426D-9F4A-AC7A5D88E6B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ADFFB4-DA25-47B3-A06C-B373A3EB6850}" type="pres">
      <dgm:prSet presAssocID="{B3F347BB-7AC7-4FBB-9D2B-E2C56F8C635E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FF4C7DEA-1023-4675-BB4A-96AA74E16369}" type="pres">
      <dgm:prSet presAssocID="{B3F347BB-7AC7-4FBB-9D2B-E2C56F8C635E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EA9C4DFF-C8B4-4F6E-9A6A-341C206B220D}" type="pres">
      <dgm:prSet presAssocID="{E787855E-F0A5-4BB2-B7AF-53E85DB53FB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CF3AB1-DB48-4FF4-9571-A23093D166CB}" type="pres">
      <dgm:prSet presAssocID="{DDC73602-798C-4A3F-8D38-75149D300DA8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5F80C1B-D366-41CB-AF22-5AE54C1B717F}" type="pres">
      <dgm:prSet presAssocID="{DDC73602-798C-4A3F-8D38-75149D300DA8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9BDCB866-ABE3-4F82-87EC-5C59ED03F40B}" type="pres">
      <dgm:prSet presAssocID="{7DDBF2F0-F1FC-4056-8A6F-E9A7CF3255D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C22083-CA66-465F-8593-94879B9521C3}" type="pres">
      <dgm:prSet presAssocID="{46951F49-93D3-4652-B705-4F258C2A7853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B4FF0289-BEA5-4851-BB87-AE55DFB23255}" type="pres">
      <dgm:prSet presAssocID="{46951F49-93D3-4652-B705-4F258C2A7853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3AC9A29D-4AA3-49FF-B4DF-949F459D92E7}" type="pres">
      <dgm:prSet presAssocID="{BF8FAC00-3E0A-4390-827E-8C774A365C1E}" presName="node" presStyleLbl="node1" presStyleIdx="7" presStyleCnt="8" custScaleX="1278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4FA405-2F11-4BF3-A825-601711E90D97}" type="presOf" srcId="{DDC73602-798C-4A3F-8D38-75149D300DA8}" destId="{E5F80C1B-D366-41CB-AF22-5AE54C1B717F}" srcOrd="1" destOrd="0" presId="urn:microsoft.com/office/officeart/2005/8/layout/process5"/>
    <dgm:cxn modelId="{9AD2CFDC-5E10-4EA6-AB8E-5E20468599F0}" type="presOf" srcId="{8E22E81D-6A76-4982-8ABA-9BB18E3D162A}" destId="{2C8D06E0-A604-4B36-96F1-03E8A0EF55C2}" srcOrd="1" destOrd="0" presId="urn:microsoft.com/office/officeart/2005/8/layout/process5"/>
    <dgm:cxn modelId="{EA933919-2AE5-4BA3-AF17-E2BE9D847DD0}" type="presOf" srcId="{1B9C1F7C-7911-4769-A616-084650F4DFD7}" destId="{BD4230E8-CC5A-409F-8017-CF014BB989A9}" srcOrd="0" destOrd="0" presId="urn:microsoft.com/office/officeart/2005/8/layout/process5"/>
    <dgm:cxn modelId="{9CD3F4DE-CAB8-4381-BD58-A884CE542356}" type="presOf" srcId="{076504ED-1E93-4924-B4C0-3B11230C75EB}" destId="{6EF354BA-7E98-421F-9F74-96EF95983163}" srcOrd="0" destOrd="0" presId="urn:microsoft.com/office/officeart/2005/8/layout/process5"/>
    <dgm:cxn modelId="{CE7A8705-0F88-48E4-BC18-374FEE62EA1C}" srcId="{D69BB840-9007-4820-8BFD-5E9D2621CDFD}" destId="{7FF53BD1-D8F9-47E2-966E-AAE3AC4E28A6}" srcOrd="1" destOrd="0" parTransId="{6CDA8EAF-1B26-421D-83E1-DA7143619A49}" sibTransId="{E3F3918C-C7CA-4EB4-BC1F-E8136A3E6FE4}"/>
    <dgm:cxn modelId="{46932494-1C08-4E3D-9D10-4881E3532653}" type="presOf" srcId="{7FF53BD1-D8F9-47E2-966E-AAE3AC4E28A6}" destId="{370FBE0C-7EF4-4CF4-ADAB-6723634066E8}" srcOrd="0" destOrd="0" presId="urn:microsoft.com/office/officeart/2005/8/layout/process5"/>
    <dgm:cxn modelId="{89835FEB-2014-49C7-B7C9-2ACD9FFB7116}" type="presOf" srcId="{E787855E-F0A5-4BB2-B7AF-53E85DB53FB2}" destId="{EA9C4DFF-C8B4-4F6E-9A6A-341C206B220D}" srcOrd="0" destOrd="0" presId="urn:microsoft.com/office/officeart/2005/8/layout/process5"/>
    <dgm:cxn modelId="{F3931305-48D4-4348-92D0-0D442399880A}" srcId="{D69BB840-9007-4820-8BFD-5E9D2621CDFD}" destId="{076504ED-1E93-4924-B4C0-3B11230C75EB}" srcOrd="3" destOrd="0" parTransId="{C4CA6171-A70E-4DE3-B048-D9EED359B6F1}" sibTransId="{83411FA6-EC7B-424B-BAEE-7D273B5085BA}"/>
    <dgm:cxn modelId="{37BE5967-2341-4911-9C54-A2FF034F2A0F}" type="presOf" srcId="{52F6E78A-A747-4950-924A-1950538D6786}" destId="{59D7F36E-0CD5-44E4-B6B4-E8473827B29E}" srcOrd="0" destOrd="0" presId="urn:microsoft.com/office/officeart/2005/8/layout/process5"/>
    <dgm:cxn modelId="{10DAC343-D07B-47FB-8A4C-A7149511649B}" type="presOf" srcId="{D69BB840-9007-4820-8BFD-5E9D2621CDFD}" destId="{BEC3786A-11A1-483A-8762-F9117F1F7D0B}" srcOrd="0" destOrd="0" presId="urn:microsoft.com/office/officeart/2005/8/layout/process5"/>
    <dgm:cxn modelId="{96564D2A-91AE-4032-A01E-91FFFC989735}" type="presOf" srcId="{60762714-3ED8-496E-BE53-17EAEC045F49}" destId="{424AE865-97D1-4B6C-9EC1-29DE3D1E317A}" srcOrd="0" destOrd="0" presId="urn:microsoft.com/office/officeart/2005/8/layout/process5"/>
    <dgm:cxn modelId="{566907B0-C719-45FE-8686-66ABD4E78640}" type="presOf" srcId="{E762EFA3-41C8-426D-9F4A-AC7A5D88E6B9}" destId="{2FC37CF9-2C74-4F72-80D7-29B24BD49C13}" srcOrd="0" destOrd="0" presId="urn:microsoft.com/office/officeart/2005/8/layout/process5"/>
    <dgm:cxn modelId="{ABF3E3D7-3E25-449A-AA23-1CFC8538BA62}" srcId="{D69BB840-9007-4820-8BFD-5E9D2621CDFD}" destId="{7DDBF2F0-F1FC-4056-8A6F-E9A7CF3255D0}" srcOrd="6" destOrd="0" parTransId="{414622ED-E43F-453E-BC46-FBB702680CDF}" sibTransId="{46951F49-93D3-4652-B705-4F258C2A7853}"/>
    <dgm:cxn modelId="{FA030245-4C2A-4D0F-86D9-1F62EC2C91A5}" type="presOf" srcId="{83411FA6-EC7B-424B-BAEE-7D273B5085BA}" destId="{2A6E9353-69A7-4B89-B06E-2CA857EC6F84}" srcOrd="1" destOrd="0" presId="urn:microsoft.com/office/officeart/2005/8/layout/process5"/>
    <dgm:cxn modelId="{A63CE915-C58C-4B55-A1CE-7996F3788E12}" type="presOf" srcId="{B3F347BB-7AC7-4FBB-9D2B-E2C56F8C635E}" destId="{51ADFFB4-DA25-47B3-A06C-B373A3EB6850}" srcOrd="0" destOrd="0" presId="urn:microsoft.com/office/officeart/2005/8/layout/process5"/>
    <dgm:cxn modelId="{B40C6894-0898-47C3-8986-47CFA99D2B7F}" srcId="{D69BB840-9007-4820-8BFD-5E9D2621CDFD}" destId="{BF8FAC00-3E0A-4390-827E-8C774A365C1E}" srcOrd="7" destOrd="0" parTransId="{4FDEF94E-E4C0-48AA-A883-2FD40847018F}" sibTransId="{883871EC-D1BB-4A4B-BDAB-8C2B1E380B89}"/>
    <dgm:cxn modelId="{C5428798-DABD-483D-850C-35C4C0C48043}" type="presOf" srcId="{52F6E78A-A747-4950-924A-1950538D6786}" destId="{94BB68F5-C39A-4085-8508-44DDBB10D6D7}" srcOrd="1" destOrd="0" presId="urn:microsoft.com/office/officeart/2005/8/layout/process5"/>
    <dgm:cxn modelId="{8D004605-5BE6-48FF-96AE-0EBC9D52356C}" type="presOf" srcId="{46951F49-93D3-4652-B705-4F258C2A7853}" destId="{87C22083-CA66-465F-8593-94879B9521C3}" srcOrd="0" destOrd="0" presId="urn:microsoft.com/office/officeart/2005/8/layout/process5"/>
    <dgm:cxn modelId="{ECEC56CB-69A2-4698-A276-3FF2A59DB046}" type="presOf" srcId="{83411FA6-EC7B-424B-BAEE-7D273B5085BA}" destId="{3573D4DA-AE51-4E41-B207-C1BBFFE4B4A0}" srcOrd="0" destOrd="0" presId="urn:microsoft.com/office/officeart/2005/8/layout/process5"/>
    <dgm:cxn modelId="{06B64F15-71F6-4E08-8D42-D391DD107B8B}" type="presOf" srcId="{46951F49-93D3-4652-B705-4F258C2A7853}" destId="{B4FF0289-BEA5-4851-BB87-AE55DFB23255}" srcOrd="1" destOrd="0" presId="urn:microsoft.com/office/officeart/2005/8/layout/process5"/>
    <dgm:cxn modelId="{D5966558-F1C9-4E54-BC71-DE0132968BCF}" type="presOf" srcId="{DDC73602-798C-4A3F-8D38-75149D300DA8}" destId="{72CF3AB1-DB48-4FF4-9571-A23093D166CB}" srcOrd="0" destOrd="0" presId="urn:microsoft.com/office/officeart/2005/8/layout/process5"/>
    <dgm:cxn modelId="{D182134C-7272-4AD8-B70E-57B5D971991E}" type="presOf" srcId="{E3F3918C-C7CA-4EB4-BC1F-E8136A3E6FE4}" destId="{63B2012C-32F7-461D-883C-BD067D02425C}" srcOrd="0" destOrd="0" presId="urn:microsoft.com/office/officeart/2005/8/layout/process5"/>
    <dgm:cxn modelId="{14A29753-D566-44D2-9B01-4B301C4D753F}" type="presOf" srcId="{7DDBF2F0-F1FC-4056-8A6F-E9A7CF3255D0}" destId="{9BDCB866-ABE3-4F82-87EC-5C59ED03F40B}" srcOrd="0" destOrd="0" presId="urn:microsoft.com/office/officeart/2005/8/layout/process5"/>
    <dgm:cxn modelId="{9A9124DA-772A-40FC-9173-1C18ADD3E897}" srcId="{D69BB840-9007-4820-8BFD-5E9D2621CDFD}" destId="{1B9C1F7C-7911-4769-A616-084650F4DFD7}" srcOrd="2" destOrd="0" parTransId="{6F5F7E54-6AEE-41E6-982C-CD8CEDE066B0}" sibTransId="{52F6E78A-A747-4950-924A-1950538D6786}"/>
    <dgm:cxn modelId="{106BBDC4-A8CC-43AD-B3FC-899D0B1237C1}" type="presOf" srcId="{B3F347BB-7AC7-4FBB-9D2B-E2C56F8C635E}" destId="{FF4C7DEA-1023-4675-BB4A-96AA74E16369}" srcOrd="1" destOrd="0" presId="urn:microsoft.com/office/officeart/2005/8/layout/process5"/>
    <dgm:cxn modelId="{CE81DD12-FB03-4367-8D6F-62905DF03545}" type="presOf" srcId="{E3F3918C-C7CA-4EB4-BC1F-E8136A3E6FE4}" destId="{0127FE5D-A51B-465B-A792-4FC6ADB5A8E1}" srcOrd="1" destOrd="0" presId="urn:microsoft.com/office/officeart/2005/8/layout/process5"/>
    <dgm:cxn modelId="{D72CF2C6-C410-4B58-A061-85BCA4A56275}" srcId="{D69BB840-9007-4820-8BFD-5E9D2621CDFD}" destId="{E787855E-F0A5-4BB2-B7AF-53E85DB53FB2}" srcOrd="5" destOrd="0" parTransId="{C3C7A7EC-055A-49BD-B14C-665D5F324C9A}" sibTransId="{DDC73602-798C-4A3F-8D38-75149D300DA8}"/>
    <dgm:cxn modelId="{98BE9681-2E0D-457D-BA17-51357A9E3C33}" srcId="{D69BB840-9007-4820-8BFD-5E9D2621CDFD}" destId="{60762714-3ED8-496E-BE53-17EAEC045F49}" srcOrd="0" destOrd="0" parTransId="{31C2FCE8-C032-4CB5-8C22-0943FD806B4B}" sibTransId="{8E22E81D-6A76-4982-8ABA-9BB18E3D162A}"/>
    <dgm:cxn modelId="{621E9794-E37B-44A1-AC2D-26FE6AED3655}" type="presOf" srcId="{BF8FAC00-3E0A-4390-827E-8C774A365C1E}" destId="{3AC9A29D-4AA3-49FF-B4DF-949F459D92E7}" srcOrd="0" destOrd="0" presId="urn:microsoft.com/office/officeart/2005/8/layout/process5"/>
    <dgm:cxn modelId="{B22DA33C-6CF0-4497-AD80-E2F0C358233F}" srcId="{D69BB840-9007-4820-8BFD-5E9D2621CDFD}" destId="{E762EFA3-41C8-426D-9F4A-AC7A5D88E6B9}" srcOrd="4" destOrd="0" parTransId="{97AAD86E-478E-47DE-8328-7E1C903C35E2}" sibTransId="{B3F347BB-7AC7-4FBB-9D2B-E2C56F8C635E}"/>
    <dgm:cxn modelId="{BD813739-278E-4BE4-8DA9-6C69623A8600}" type="presOf" srcId="{8E22E81D-6A76-4982-8ABA-9BB18E3D162A}" destId="{13E17403-1D48-4014-80EC-F94572158347}" srcOrd="0" destOrd="0" presId="urn:microsoft.com/office/officeart/2005/8/layout/process5"/>
    <dgm:cxn modelId="{930024D7-33D5-4C36-9124-74DBEA443E77}" type="presParOf" srcId="{BEC3786A-11A1-483A-8762-F9117F1F7D0B}" destId="{424AE865-97D1-4B6C-9EC1-29DE3D1E317A}" srcOrd="0" destOrd="0" presId="urn:microsoft.com/office/officeart/2005/8/layout/process5"/>
    <dgm:cxn modelId="{A1158920-FF65-4983-BA0D-EBB4C8C89A2F}" type="presParOf" srcId="{BEC3786A-11A1-483A-8762-F9117F1F7D0B}" destId="{13E17403-1D48-4014-80EC-F94572158347}" srcOrd="1" destOrd="0" presId="urn:microsoft.com/office/officeart/2005/8/layout/process5"/>
    <dgm:cxn modelId="{C01DE41B-0DCE-4AD5-B389-0F30C63C2983}" type="presParOf" srcId="{13E17403-1D48-4014-80EC-F94572158347}" destId="{2C8D06E0-A604-4B36-96F1-03E8A0EF55C2}" srcOrd="0" destOrd="0" presId="urn:microsoft.com/office/officeart/2005/8/layout/process5"/>
    <dgm:cxn modelId="{074906BF-21BF-4B8E-8FB4-654BE08BEFC9}" type="presParOf" srcId="{BEC3786A-11A1-483A-8762-F9117F1F7D0B}" destId="{370FBE0C-7EF4-4CF4-ADAB-6723634066E8}" srcOrd="2" destOrd="0" presId="urn:microsoft.com/office/officeart/2005/8/layout/process5"/>
    <dgm:cxn modelId="{63841DB5-5A15-41B0-8E2D-444D5E7E1307}" type="presParOf" srcId="{BEC3786A-11A1-483A-8762-F9117F1F7D0B}" destId="{63B2012C-32F7-461D-883C-BD067D02425C}" srcOrd="3" destOrd="0" presId="urn:microsoft.com/office/officeart/2005/8/layout/process5"/>
    <dgm:cxn modelId="{9983155D-1DCE-4332-AA9C-29FCAF2F51B7}" type="presParOf" srcId="{63B2012C-32F7-461D-883C-BD067D02425C}" destId="{0127FE5D-A51B-465B-A792-4FC6ADB5A8E1}" srcOrd="0" destOrd="0" presId="urn:microsoft.com/office/officeart/2005/8/layout/process5"/>
    <dgm:cxn modelId="{E4FEA721-37F1-4D78-A5DD-03F1F8AF7B73}" type="presParOf" srcId="{BEC3786A-11A1-483A-8762-F9117F1F7D0B}" destId="{BD4230E8-CC5A-409F-8017-CF014BB989A9}" srcOrd="4" destOrd="0" presId="urn:microsoft.com/office/officeart/2005/8/layout/process5"/>
    <dgm:cxn modelId="{6B422FF8-68C6-4C89-A8FD-CBC100DD4ACE}" type="presParOf" srcId="{BEC3786A-11A1-483A-8762-F9117F1F7D0B}" destId="{59D7F36E-0CD5-44E4-B6B4-E8473827B29E}" srcOrd="5" destOrd="0" presId="urn:microsoft.com/office/officeart/2005/8/layout/process5"/>
    <dgm:cxn modelId="{2EDB6D19-DDC8-447E-8747-CEBD0CE15142}" type="presParOf" srcId="{59D7F36E-0CD5-44E4-B6B4-E8473827B29E}" destId="{94BB68F5-C39A-4085-8508-44DDBB10D6D7}" srcOrd="0" destOrd="0" presId="urn:microsoft.com/office/officeart/2005/8/layout/process5"/>
    <dgm:cxn modelId="{A8F03362-5561-4A67-AE9D-1FEE59AB2370}" type="presParOf" srcId="{BEC3786A-11A1-483A-8762-F9117F1F7D0B}" destId="{6EF354BA-7E98-421F-9F74-96EF95983163}" srcOrd="6" destOrd="0" presId="urn:microsoft.com/office/officeart/2005/8/layout/process5"/>
    <dgm:cxn modelId="{67561E58-FB1B-4A9F-838F-101A98DE866F}" type="presParOf" srcId="{BEC3786A-11A1-483A-8762-F9117F1F7D0B}" destId="{3573D4DA-AE51-4E41-B207-C1BBFFE4B4A0}" srcOrd="7" destOrd="0" presId="urn:microsoft.com/office/officeart/2005/8/layout/process5"/>
    <dgm:cxn modelId="{D0F2F271-18D8-48A2-A2B6-5E083CAA72FA}" type="presParOf" srcId="{3573D4DA-AE51-4E41-B207-C1BBFFE4B4A0}" destId="{2A6E9353-69A7-4B89-B06E-2CA857EC6F84}" srcOrd="0" destOrd="0" presId="urn:microsoft.com/office/officeart/2005/8/layout/process5"/>
    <dgm:cxn modelId="{57246DE9-AAB1-432F-A8AD-FFCF267FBEDA}" type="presParOf" srcId="{BEC3786A-11A1-483A-8762-F9117F1F7D0B}" destId="{2FC37CF9-2C74-4F72-80D7-29B24BD49C13}" srcOrd="8" destOrd="0" presId="urn:microsoft.com/office/officeart/2005/8/layout/process5"/>
    <dgm:cxn modelId="{5B5AA929-D88F-4BE4-8362-DA1C2AEF2BEB}" type="presParOf" srcId="{BEC3786A-11A1-483A-8762-F9117F1F7D0B}" destId="{51ADFFB4-DA25-47B3-A06C-B373A3EB6850}" srcOrd="9" destOrd="0" presId="urn:microsoft.com/office/officeart/2005/8/layout/process5"/>
    <dgm:cxn modelId="{9683D545-CA4B-4980-ABDB-EFDCE532CC0C}" type="presParOf" srcId="{51ADFFB4-DA25-47B3-A06C-B373A3EB6850}" destId="{FF4C7DEA-1023-4675-BB4A-96AA74E16369}" srcOrd="0" destOrd="0" presId="urn:microsoft.com/office/officeart/2005/8/layout/process5"/>
    <dgm:cxn modelId="{BE2F2ECE-713E-49F3-8DBF-9C04C1525F6E}" type="presParOf" srcId="{BEC3786A-11A1-483A-8762-F9117F1F7D0B}" destId="{EA9C4DFF-C8B4-4F6E-9A6A-341C206B220D}" srcOrd="10" destOrd="0" presId="urn:microsoft.com/office/officeart/2005/8/layout/process5"/>
    <dgm:cxn modelId="{D15E9A68-4259-4F3F-8A5B-92F0E0B484AF}" type="presParOf" srcId="{BEC3786A-11A1-483A-8762-F9117F1F7D0B}" destId="{72CF3AB1-DB48-4FF4-9571-A23093D166CB}" srcOrd="11" destOrd="0" presId="urn:microsoft.com/office/officeart/2005/8/layout/process5"/>
    <dgm:cxn modelId="{586C6ED4-60B1-4AFA-829D-F90491022632}" type="presParOf" srcId="{72CF3AB1-DB48-4FF4-9571-A23093D166CB}" destId="{E5F80C1B-D366-41CB-AF22-5AE54C1B717F}" srcOrd="0" destOrd="0" presId="urn:microsoft.com/office/officeart/2005/8/layout/process5"/>
    <dgm:cxn modelId="{AE53A0E8-8955-4A88-BDFA-418E0F294441}" type="presParOf" srcId="{BEC3786A-11A1-483A-8762-F9117F1F7D0B}" destId="{9BDCB866-ABE3-4F82-87EC-5C59ED03F40B}" srcOrd="12" destOrd="0" presId="urn:microsoft.com/office/officeart/2005/8/layout/process5"/>
    <dgm:cxn modelId="{63D8E0A4-122F-4D2A-BCB6-49036617036C}" type="presParOf" srcId="{BEC3786A-11A1-483A-8762-F9117F1F7D0B}" destId="{87C22083-CA66-465F-8593-94879B9521C3}" srcOrd="13" destOrd="0" presId="urn:microsoft.com/office/officeart/2005/8/layout/process5"/>
    <dgm:cxn modelId="{FFD3608D-B10B-49C3-B0FD-DC146FC0ABF4}" type="presParOf" srcId="{87C22083-CA66-465F-8593-94879B9521C3}" destId="{B4FF0289-BEA5-4851-BB87-AE55DFB23255}" srcOrd="0" destOrd="0" presId="urn:microsoft.com/office/officeart/2005/8/layout/process5"/>
    <dgm:cxn modelId="{2DB12CC3-299D-4585-A712-9E2CFBC8DEEB}" type="presParOf" srcId="{BEC3786A-11A1-483A-8762-F9117F1F7D0B}" destId="{3AC9A29D-4AA3-49FF-B4DF-949F459D92E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B7199-D8BA-42A6-BBC8-8026CF2CE1E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209D2F-4510-4899-BCCD-14118765FEB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國語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印象日出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80E0F4-A759-4843-A494-67FA9131D0DD}" type="parTrans" cxnId="{467904B5-432C-4592-BFD1-1B08294C8CD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754668-FA5D-4599-B8C1-56650C82A1A0}" type="sibTrans" cxnId="{467904B5-432C-4592-BFD1-1B08294C8CD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8B078B-A8A8-4EF3-B615-E6AB981754D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看畫的經驗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94D019-A111-40A2-BC32-0153AFAC0448}" type="parTrans" cxnId="{67BCAF2E-4352-4BFD-B624-3F3FEFBC319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5F61DC-C357-4848-90B1-CE0602BBB411}" type="sibTrans" cxnId="{67BCAF2E-4352-4BFD-B624-3F3FEFBC319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9DE387-364A-440A-A6C1-AFDF86D02EC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印象派故事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739EE6-B325-4D8C-B9DD-F861D1D460F8}" type="parTrans" cxnId="{FECF2EA5-2AEA-407D-920C-EAE6F082C9C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04D8C3-7DBF-4E30-93E3-FA7A579C5AAC}" type="sibTrans" cxnId="{FECF2EA5-2AEA-407D-920C-EAE6F082C9C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C13B58-78C9-4281-B340-2DA97FE565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挫折的經驗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802ADD-CC7A-407A-AE30-4BE259B4015B}" type="parTrans" cxnId="{3B31965D-AEE5-4A2E-92B7-B73C89F947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744558-6095-4943-BF3A-9A4412F1AC2C}" type="sibTrans" cxnId="{3B31965D-AEE5-4A2E-92B7-B73C89F947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F8A485-5585-45B3-8955-7134BE8E85D4}" type="pres">
      <dgm:prSet presAssocID="{A2AB7199-D8BA-42A6-BBC8-8026CF2CE1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326937-1CD0-4965-A228-EC8EB6308089}" type="pres">
      <dgm:prSet presAssocID="{FD209D2F-4510-4899-BCCD-14118765FEB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1416CA8-DECF-4383-8BA2-F72B813D1EEF}" type="pres">
      <dgm:prSet presAssocID="{7894D019-A111-40A2-BC32-0153AFAC0448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C2D6CA3C-3165-48E7-AC24-ECB00D279D89}" type="pres">
      <dgm:prSet presAssocID="{698B078B-A8A8-4EF3-B615-E6AB981754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5A8742-99D2-4CBD-AEE4-614DCF75493A}" type="pres">
      <dgm:prSet presAssocID="{C3739EE6-B325-4D8C-B9DD-F861D1D460F8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D42BACDF-A594-4FA2-888B-FAFF564C6522}" type="pres">
      <dgm:prSet presAssocID="{C89DE387-364A-440A-A6C1-AFDF86D02E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3C638-D7AF-490A-9CA9-EFCB74CD756A}" type="pres">
      <dgm:prSet presAssocID="{E5802ADD-CC7A-407A-AE30-4BE259B4015B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7BD7AA6A-6129-46D3-8D02-3EB8913F27D5}" type="pres">
      <dgm:prSet presAssocID="{6DC13B58-78C9-4281-B340-2DA97FE565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5DB964-6D6A-4F2C-81FA-772EDAFE8026}" type="presOf" srcId="{698B078B-A8A8-4EF3-B615-E6AB981754D1}" destId="{C2D6CA3C-3165-48E7-AC24-ECB00D279D89}" srcOrd="0" destOrd="0" presId="urn:microsoft.com/office/officeart/2005/8/layout/radial4"/>
    <dgm:cxn modelId="{8F561546-F786-4725-BB9F-464ECC3FA7D8}" type="presOf" srcId="{A2AB7199-D8BA-42A6-BBC8-8026CF2CE1EB}" destId="{04F8A485-5585-45B3-8955-7134BE8E85D4}" srcOrd="0" destOrd="0" presId="urn:microsoft.com/office/officeart/2005/8/layout/radial4"/>
    <dgm:cxn modelId="{BBF9B35F-DBC3-4AF0-B767-94F342CDB97A}" type="presOf" srcId="{C89DE387-364A-440A-A6C1-AFDF86D02ECB}" destId="{D42BACDF-A594-4FA2-888B-FAFF564C6522}" srcOrd="0" destOrd="0" presId="urn:microsoft.com/office/officeart/2005/8/layout/radial4"/>
    <dgm:cxn modelId="{67BCAF2E-4352-4BFD-B624-3F3FEFBC319B}" srcId="{FD209D2F-4510-4899-BCCD-14118765FEB5}" destId="{698B078B-A8A8-4EF3-B615-E6AB981754D1}" srcOrd="0" destOrd="0" parTransId="{7894D019-A111-40A2-BC32-0153AFAC0448}" sibTransId="{B65F61DC-C357-4848-90B1-CE0602BBB411}"/>
    <dgm:cxn modelId="{467904B5-432C-4592-BFD1-1B08294C8CD9}" srcId="{A2AB7199-D8BA-42A6-BBC8-8026CF2CE1EB}" destId="{FD209D2F-4510-4899-BCCD-14118765FEB5}" srcOrd="0" destOrd="0" parTransId="{C880E0F4-A759-4843-A494-67FA9131D0DD}" sibTransId="{FE754668-FA5D-4599-B8C1-56650C82A1A0}"/>
    <dgm:cxn modelId="{F74903F0-C1ED-48D8-BDFE-82794F5E52C7}" type="presOf" srcId="{E5802ADD-CC7A-407A-AE30-4BE259B4015B}" destId="{7DB3C638-D7AF-490A-9CA9-EFCB74CD756A}" srcOrd="0" destOrd="0" presId="urn:microsoft.com/office/officeart/2005/8/layout/radial4"/>
    <dgm:cxn modelId="{DEEEBF3B-8E63-4DCC-8AA2-886887C20F8A}" type="presOf" srcId="{7894D019-A111-40A2-BC32-0153AFAC0448}" destId="{61416CA8-DECF-4383-8BA2-F72B813D1EEF}" srcOrd="0" destOrd="0" presId="urn:microsoft.com/office/officeart/2005/8/layout/radial4"/>
    <dgm:cxn modelId="{02DE879D-37C1-4710-9E52-9CE1DBA3BB1A}" type="presOf" srcId="{6DC13B58-78C9-4281-B340-2DA97FE565D3}" destId="{7BD7AA6A-6129-46D3-8D02-3EB8913F27D5}" srcOrd="0" destOrd="0" presId="urn:microsoft.com/office/officeart/2005/8/layout/radial4"/>
    <dgm:cxn modelId="{FECF2EA5-2AEA-407D-920C-EAE6F082C9C7}" srcId="{FD209D2F-4510-4899-BCCD-14118765FEB5}" destId="{C89DE387-364A-440A-A6C1-AFDF86D02ECB}" srcOrd="1" destOrd="0" parTransId="{C3739EE6-B325-4D8C-B9DD-F861D1D460F8}" sibTransId="{F604D8C3-7DBF-4E30-93E3-FA7A579C5AAC}"/>
    <dgm:cxn modelId="{D53F36AC-5561-4387-8048-F701FCD64CAE}" type="presOf" srcId="{FD209D2F-4510-4899-BCCD-14118765FEB5}" destId="{20326937-1CD0-4965-A228-EC8EB6308089}" srcOrd="0" destOrd="0" presId="urn:microsoft.com/office/officeart/2005/8/layout/radial4"/>
    <dgm:cxn modelId="{3B31965D-AEE5-4A2E-92B7-B73C89F94728}" srcId="{FD209D2F-4510-4899-BCCD-14118765FEB5}" destId="{6DC13B58-78C9-4281-B340-2DA97FE565D3}" srcOrd="2" destOrd="0" parTransId="{E5802ADD-CC7A-407A-AE30-4BE259B4015B}" sibTransId="{41744558-6095-4943-BF3A-9A4412F1AC2C}"/>
    <dgm:cxn modelId="{42123E0F-2D1B-4EAF-A7CC-6D9ABD8D108F}" type="presOf" srcId="{C3739EE6-B325-4D8C-B9DD-F861D1D460F8}" destId="{9C5A8742-99D2-4CBD-AEE4-614DCF75493A}" srcOrd="0" destOrd="0" presId="urn:microsoft.com/office/officeart/2005/8/layout/radial4"/>
    <dgm:cxn modelId="{F5034DE1-8E74-42CE-B850-3608ADF82FBD}" type="presParOf" srcId="{04F8A485-5585-45B3-8955-7134BE8E85D4}" destId="{20326937-1CD0-4965-A228-EC8EB6308089}" srcOrd="0" destOrd="0" presId="urn:microsoft.com/office/officeart/2005/8/layout/radial4"/>
    <dgm:cxn modelId="{89291BB2-BC5A-4362-80CC-8D9F6E06F7C7}" type="presParOf" srcId="{04F8A485-5585-45B3-8955-7134BE8E85D4}" destId="{61416CA8-DECF-4383-8BA2-F72B813D1EEF}" srcOrd="1" destOrd="0" presId="urn:microsoft.com/office/officeart/2005/8/layout/radial4"/>
    <dgm:cxn modelId="{8226D8F2-1CDB-444C-9823-C32C9635CA13}" type="presParOf" srcId="{04F8A485-5585-45B3-8955-7134BE8E85D4}" destId="{C2D6CA3C-3165-48E7-AC24-ECB00D279D89}" srcOrd="2" destOrd="0" presId="urn:microsoft.com/office/officeart/2005/8/layout/radial4"/>
    <dgm:cxn modelId="{49C823BD-8F92-45E6-A469-9CCF486283C6}" type="presParOf" srcId="{04F8A485-5585-45B3-8955-7134BE8E85D4}" destId="{9C5A8742-99D2-4CBD-AEE4-614DCF75493A}" srcOrd="3" destOrd="0" presId="urn:microsoft.com/office/officeart/2005/8/layout/radial4"/>
    <dgm:cxn modelId="{5CE2099D-7BA9-4499-B386-64A7E44D8EDF}" type="presParOf" srcId="{04F8A485-5585-45B3-8955-7134BE8E85D4}" destId="{D42BACDF-A594-4FA2-888B-FAFF564C6522}" srcOrd="4" destOrd="0" presId="urn:microsoft.com/office/officeart/2005/8/layout/radial4"/>
    <dgm:cxn modelId="{A755DEA0-C45F-42E3-A6B4-D91A99622E81}" type="presParOf" srcId="{04F8A485-5585-45B3-8955-7134BE8E85D4}" destId="{7DB3C638-D7AF-490A-9CA9-EFCB74CD756A}" srcOrd="5" destOrd="0" presId="urn:microsoft.com/office/officeart/2005/8/layout/radial4"/>
    <dgm:cxn modelId="{3DD7E789-16A8-4297-8D8C-34B9ED4A5189}" type="presParOf" srcId="{04F8A485-5585-45B3-8955-7134BE8E85D4}" destId="{7BD7AA6A-6129-46D3-8D02-3EB8913F27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D2E89A-7DBA-40E5-82C8-3FC8FC24A80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59A5AD-F122-47A3-8EB2-FEE24B003F8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課前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3E7F05-8964-4A6A-B607-55CF0EB2D1FA}" type="parTrans" cxnId="{220562D7-10B0-410B-B19B-1A4B4F216A1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066A13-A086-4383-9691-CC9D82558EC2}" type="sibTrans" cxnId="{220562D7-10B0-410B-B19B-1A4B4F216A1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034D39-7C8B-41AA-82DF-654377CB956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檢視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2044E0-1596-4C6A-88F9-8A81F74B1A17}" type="parTrans" cxnId="{9D1F8959-2A53-4129-8ED4-9DC5845779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82BC62-84A7-43CC-9405-1DEC33A4E300}" type="sibTrans" cxnId="{9D1F8959-2A53-4129-8ED4-9DC5845779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E5E951-2430-4B88-8CFF-8BF239A966D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C2B18D-46F4-46C4-BA93-4A6187D197DB}" type="parTrans" cxnId="{34AF5040-81E3-464E-A004-FC4D4DE7E61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ADD289-31E0-4057-90EA-3E64491B9CBE}" type="sibTrans" cxnId="{34AF5040-81E3-464E-A004-FC4D4DE7E61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CEEDAB-5749-47D9-BE9A-3BA239F8CFB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8DBC75-B41F-4C10-9130-8F10CC7A05EA}" type="parTrans" cxnId="{33E80995-244E-4E9C-B6C6-864AA50C3F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8B88A0-6D69-4EA0-BA92-B4F62B8E4BCC}" type="sibTrans" cxnId="{33E80995-244E-4E9C-B6C6-864AA50C3F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8408D1-66D4-430E-BAF9-C7466756457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5C7EB9-FDAA-465D-A5CF-1681CF78673F}" type="parTrans" cxnId="{829ABDD5-748A-43A1-B591-D940C9F00BA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52AA36-1896-474B-9192-BF56DCC666D2}" type="sibTrans" cxnId="{829ABDD5-748A-43A1-B591-D940C9F00BA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67A4F0-9C20-4682-A0FD-9BD93ED2696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解釋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291338-EF58-4659-B900-1FBEA0C116F0}" type="parTrans" cxnId="{691E439A-425A-4ABD-9C87-95CF4D3B74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13EC57-B398-4063-9457-734A08D707C8}" type="sibTrans" cxnId="{691E439A-425A-4ABD-9C87-95CF4D3B74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07A91E-F049-42E8-8BA1-F74C0D82A6EF}" type="pres">
      <dgm:prSet presAssocID="{C1D2E89A-7DBA-40E5-82C8-3FC8FC24A8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A75D2A5-C4B4-47C6-91ED-2E82487437F0}" type="pres">
      <dgm:prSet presAssocID="{6F59A5AD-F122-47A3-8EB2-FEE24B003F83}" presName="root" presStyleCnt="0"/>
      <dgm:spPr/>
    </dgm:pt>
    <dgm:pt modelId="{E7BDBB8C-6D68-48C2-953F-C6917A380DC7}" type="pres">
      <dgm:prSet presAssocID="{6F59A5AD-F122-47A3-8EB2-FEE24B003F83}" presName="rootComposite" presStyleCnt="0"/>
      <dgm:spPr/>
    </dgm:pt>
    <dgm:pt modelId="{51EB0F79-9A83-41E2-89E4-45C0F80DD0B8}" type="pres">
      <dgm:prSet presAssocID="{6F59A5AD-F122-47A3-8EB2-FEE24B003F83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6164C88C-353F-4C6A-A469-5C36254F8CCD}" type="pres">
      <dgm:prSet presAssocID="{6F59A5AD-F122-47A3-8EB2-FEE24B003F83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E3187193-7DDA-42FD-AC15-4F41A414ECD3}" type="pres">
      <dgm:prSet presAssocID="{6F59A5AD-F122-47A3-8EB2-FEE24B003F83}" presName="childShape" presStyleCnt="0"/>
      <dgm:spPr/>
    </dgm:pt>
    <dgm:pt modelId="{1094EBBD-CF61-43B9-99E7-D82FD0C78837}" type="pres">
      <dgm:prSet presAssocID="{A12044E0-1596-4C6A-88F9-8A81F74B1A17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FA8CFE3E-772E-456C-9A89-DAD46905EB66}" type="pres">
      <dgm:prSet presAssocID="{D0034D39-7C8B-41AA-82DF-654377CB956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DB05D1-466B-409D-8FAD-4AABA121F98D}" type="pres">
      <dgm:prSet presAssocID="{66C2B18D-46F4-46C4-BA93-4A6187D197DB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223F3AF8-BA75-4675-A659-CDA2CDDC1C38}" type="pres">
      <dgm:prSet presAssocID="{CEE5E951-2430-4B88-8CFF-8BF239A966D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3D2070-CF31-483F-A5E5-424E1C8F7228}" type="pres">
      <dgm:prSet presAssocID="{FBCEEDAB-5749-47D9-BE9A-3BA239F8CFBE}" presName="root" presStyleCnt="0"/>
      <dgm:spPr/>
    </dgm:pt>
    <dgm:pt modelId="{ADBF4D88-A11E-4C46-B012-9DC9B3B8F6D0}" type="pres">
      <dgm:prSet presAssocID="{FBCEEDAB-5749-47D9-BE9A-3BA239F8CFBE}" presName="rootComposite" presStyleCnt="0"/>
      <dgm:spPr/>
    </dgm:pt>
    <dgm:pt modelId="{59DF2BB8-3B19-450B-BD1D-3BF9BCBA7EB6}" type="pres">
      <dgm:prSet presAssocID="{FBCEEDAB-5749-47D9-BE9A-3BA239F8CFBE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A2980165-714F-4BD5-A7B7-8E73AB991092}" type="pres">
      <dgm:prSet presAssocID="{FBCEEDAB-5749-47D9-BE9A-3BA239F8CFBE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F1BA94AC-1533-4C96-A0D3-EFDC20E5A9A9}" type="pres">
      <dgm:prSet presAssocID="{FBCEEDAB-5749-47D9-BE9A-3BA239F8CFBE}" presName="childShape" presStyleCnt="0"/>
      <dgm:spPr/>
    </dgm:pt>
    <dgm:pt modelId="{C152D835-84E7-4E9C-BC69-3B7076278DDA}" type="pres">
      <dgm:prSet presAssocID="{C25C7EB9-FDAA-465D-A5CF-1681CF78673F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D45D436D-3D0F-4DB9-8A2C-02CE0C4AE0FE}" type="pres">
      <dgm:prSet presAssocID="{F98408D1-66D4-430E-BAF9-C7466756457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BCFFD0-62A7-4060-AF00-75331DE1CDB1}" type="pres">
      <dgm:prSet presAssocID="{12291338-EF58-4659-B900-1FBEA0C116F0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7FE2DA0F-993C-47B2-B142-3354C6C9A6B6}" type="pres">
      <dgm:prSet presAssocID="{2967A4F0-9C20-4682-A0FD-9BD93ED2696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E05049-8C8D-41DB-86CB-894FC67A7D6C}" type="presOf" srcId="{6F59A5AD-F122-47A3-8EB2-FEE24B003F83}" destId="{6164C88C-353F-4C6A-A469-5C36254F8CCD}" srcOrd="1" destOrd="0" presId="urn:microsoft.com/office/officeart/2005/8/layout/hierarchy3"/>
    <dgm:cxn modelId="{33E80995-244E-4E9C-B6C6-864AA50C3FC8}" srcId="{C1D2E89A-7DBA-40E5-82C8-3FC8FC24A809}" destId="{FBCEEDAB-5749-47D9-BE9A-3BA239F8CFBE}" srcOrd="1" destOrd="0" parTransId="{508DBC75-B41F-4C10-9130-8F10CC7A05EA}" sibTransId="{928B88A0-6D69-4EA0-BA92-B4F62B8E4BCC}"/>
    <dgm:cxn modelId="{1196E0FC-EEF0-4F8E-9FAB-1A908446229C}" type="presOf" srcId="{66C2B18D-46F4-46C4-BA93-4A6187D197DB}" destId="{78DB05D1-466B-409D-8FAD-4AABA121F98D}" srcOrd="0" destOrd="0" presId="urn:microsoft.com/office/officeart/2005/8/layout/hierarchy3"/>
    <dgm:cxn modelId="{FFF158BC-6ECA-4836-BEEA-C17C00A5BB18}" type="presOf" srcId="{CEE5E951-2430-4B88-8CFF-8BF239A966DC}" destId="{223F3AF8-BA75-4675-A659-CDA2CDDC1C38}" srcOrd="0" destOrd="0" presId="urn:microsoft.com/office/officeart/2005/8/layout/hierarchy3"/>
    <dgm:cxn modelId="{829ABDD5-748A-43A1-B591-D940C9F00BA2}" srcId="{FBCEEDAB-5749-47D9-BE9A-3BA239F8CFBE}" destId="{F98408D1-66D4-430E-BAF9-C74667564571}" srcOrd="0" destOrd="0" parTransId="{C25C7EB9-FDAA-465D-A5CF-1681CF78673F}" sibTransId="{BB52AA36-1896-474B-9192-BF56DCC666D2}"/>
    <dgm:cxn modelId="{381E7033-200B-4CCF-B7CE-BCABF411F85E}" type="presOf" srcId="{FBCEEDAB-5749-47D9-BE9A-3BA239F8CFBE}" destId="{59DF2BB8-3B19-450B-BD1D-3BF9BCBA7EB6}" srcOrd="0" destOrd="0" presId="urn:microsoft.com/office/officeart/2005/8/layout/hierarchy3"/>
    <dgm:cxn modelId="{34AF5040-81E3-464E-A004-FC4D4DE7E611}" srcId="{6F59A5AD-F122-47A3-8EB2-FEE24B003F83}" destId="{CEE5E951-2430-4B88-8CFF-8BF239A966DC}" srcOrd="1" destOrd="0" parTransId="{66C2B18D-46F4-46C4-BA93-4A6187D197DB}" sibTransId="{9FADD289-31E0-4057-90EA-3E64491B9CBE}"/>
    <dgm:cxn modelId="{9D1F8959-2A53-4129-8ED4-9DC584577993}" srcId="{6F59A5AD-F122-47A3-8EB2-FEE24B003F83}" destId="{D0034D39-7C8B-41AA-82DF-654377CB956B}" srcOrd="0" destOrd="0" parTransId="{A12044E0-1596-4C6A-88F9-8A81F74B1A17}" sibTransId="{C082BC62-84A7-43CC-9405-1DEC33A4E300}"/>
    <dgm:cxn modelId="{6D460ED1-5DA4-4FC6-B720-472BE47D8AA9}" type="presOf" srcId="{6F59A5AD-F122-47A3-8EB2-FEE24B003F83}" destId="{51EB0F79-9A83-41E2-89E4-45C0F80DD0B8}" srcOrd="0" destOrd="0" presId="urn:microsoft.com/office/officeart/2005/8/layout/hierarchy3"/>
    <dgm:cxn modelId="{F539D7CC-F4E0-4F24-A933-832BEACD7DFB}" type="presOf" srcId="{F98408D1-66D4-430E-BAF9-C74667564571}" destId="{D45D436D-3D0F-4DB9-8A2C-02CE0C4AE0FE}" srcOrd="0" destOrd="0" presId="urn:microsoft.com/office/officeart/2005/8/layout/hierarchy3"/>
    <dgm:cxn modelId="{3F1D0474-C793-49BE-9897-CE8B35EAAA1F}" type="presOf" srcId="{FBCEEDAB-5749-47D9-BE9A-3BA239F8CFBE}" destId="{A2980165-714F-4BD5-A7B7-8E73AB991092}" srcOrd="1" destOrd="0" presId="urn:microsoft.com/office/officeart/2005/8/layout/hierarchy3"/>
    <dgm:cxn modelId="{5023AD08-20CB-404C-9FF0-321572E288C6}" type="presOf" srcId="{2967A4F0-9C20-4682-A0FD-9BD93ED2696A}" destId="{7FE2DA0F-993C-47B2-B142-3354C6C9A6B6}" srcOrd="0" destOrd="0" presId="urn:microsoft.com/office/officeart/2005/8/layout/hierarchy3"/>
    <dgm:cxn modelId="{220562D7-10B0-410B-B19B-1A4B4F216A14}" srcId="{C1D2E89A-7DBA-40E5-82C8-3FC8FC24A809}" destId="{6F59A5AD-F122-47A3-8EB2-FEE24B003F83}" srcOrd="0" destOrd="0" parTransId="{D43E7F05-8964-4A6A-B607-55CF0EB2D1FA}" sibTransId="{37066A13-A086-4383-9691-CC9D82558EC2}"/>
    <dgm:cxn modelId="{E06E72E6-EE7E-4F67-B7F4-E4EA8B40CC0A}" type="presOf" srcId="{A12044E0-1596-4C6A-88F9-8A81F74B1A17}" destId="{1094EBBD-CF61-43B9-99E7-D82FD0C78837}" srcOrd="0" destOrd="0" presId="urn:microsoft.com/office/officeart/2005/8/layout/hierarchy3"/>
    <dgm:cxn modelId="{107788A8-BDF6-4FCA-9142-7EE4B47BD15D}" type="presOf" srcId="{C1D2E89A-7DBA-40E5-82C8-3FC8FC24A809}" destId="{3907A91E-F049-42E8-8BA1-F74C0D82A6EF}" srcOrd="0" destOrd="0" presId="urn:microsoft.com/office/officeart/2005/8/layout/hierarchy3"/>
    <dgm:cxn modelId="{691E439A-425A-4ABD-9C87-95CF4D3B7482}" srcId="{FBCEEDAB-5749-47D9-BE9A-3BA239F8CFBE}" destId="{2967A4F0-9C20-4682-A0FD-9BD93ED2696A}" srcOrd="1" destOrd="0" parTransId="{12291338-EF58-4659-B900-1FBEA0C116F0}" sibTransId="{3113EC57-B398-4063-9457-734A08D707C8}"/>
    <dgm:cxn modelId="{D44B1CEC-3430-46A7-AE3A-9AF88D24CE74}" type="presOf" srcId="{C25C7EB9-FDAA-465D-A5CF-1681CF78673F}" destId="{C152D835-84E7-4E9C-BC69-3B7076278DDA}" srcOrd="0" destOrd="0" presId="urn:microsoft.com/office/officeart/2005/8/layout/hierarchy3"/>
    <dgm:cxn modelId="{48290CD2-AC97-4103-ADDB-4F729036FF38}" type="presOf" srcId="{12291338-EF58-4659-B900-1FBEA0C116F0}" destId="{0CBCFFD0-62A7-4060-AF00-75331DE1CDB1}" srcOrd="0" destOrd="0" presId="urn:microsoft.com/office/officeart/2005/8/layout/hierarchy3"/>
    <dgm:cxn modelId="{20032337-CD33-4B79-96BC-A98EC233FFC8}" type="presOf" srcId="{D0034D39-7C8B-41AA-82DF-654377CB956B}" destId="{FA8CFE3E-772E-456C-9A89-DAD46905EB66}" srcOrd="0" destOrd="0" presId="urn:microsoft.com/office/officeart/2005/8/layout/hierarchy3"/>
    <dgm:cxn modelId="{6740B64A-353A-4F7E-9BA0-30FF1783BA49}" type="presParOf" srcId="{3907A91E-F049-42E8-8BA1-F74C0D82A6EF}" destId="{DA75D2A5-C4B4-47C6-91ED-2E82487437F0}" srcOrd="0" destOrd="0" presId="urn:microsoft.com/office/officeart/2005/8/layout/hierarchy3"/>
    <dgm:cxn modelId="{C3A2F781-1439-4521-B817-861F5583657F}" type="presParOf" srcId="{DA75D2A5-C4B4-47C6-91ED-2E82487437F0}" destId="{E7BDBB8C-6D68-48C2-953F-C6917A380DC7}" srcOrd="0" destOrd="0" presId="urn:microsoft.com/office/officeart/2005/8/layout/hierarchy3"/>
    <dgm:cxn modelId="{C87777C6-D1A9-414D-897D-3622BBE2ABDF}" type="presParOf" srcId="{E7BDBB8C-6D68-48C2-953F-C6917A380DC7}" destId="{51EB0F79-9A83-41E2-89E4-45C0F80DD0B8}" srcOrd="0" destOrd="0" presId="urn:microsoft.com/office/officeart/2005/8/layout/hierarchy3"/>
    <dgm:cxn modelId="{922A5D7D-23D5-425F-BCED-05D442FD1588}" type="presParOf" srcId="{E7BDBB8C-6D68-48C2-953F-C6917A380DC7}" destId="{6164C88C-353F-4C6A-A469-5C36254F8CCD}" srcOrd="1" destOrd="0" presId="urn:microsoft.com/office/officeart/2005/8/layout/hierarchy3"/>
    <dgm:cxn modelId="{9B78F5E1-C8F9-4650-8B65-54844AAB75D0}" type="presParOf" srcId="{DA75D2A5-C4B4-47C6-91ED-2E82487437F0}" destId="{E3187193-7DDA-42FD-AC15-4F41A414ECD3}" srcOrd="1" destOrd="0" presId="urn:microsoft.com/office/officeart/2005/8/layout/hierarchy3"/>
    <dgm:cxn modelId="{ED484E74-BD55-492D-B0DD-B3EA0100E08D}" type="presParOf" srcId="{E3187193-7DDA-42FD-AC15-4F41A414ECD3}" destId="{1094EBBD-CF61-43B9-99E7-D82FD0C78837}" srcOrd="0" destOrd="0" presId="urn:microsoft.com/office/officeart/2005/8/layout/hierarchy3"/>
    <dgm:cxn modelId="{4E462833-45EC-4163-9CB1-6A278DF7BE70}" type="presParOf" srcId="{E3187193-7DDA-42FD-AC15-4F41A414ECD3}" destId="{FA8CFE3E-772E-456C-9A89-DAD46905EB66}" srcOrd="1" destOrd="0" presId="urn:microsoft.com/office/officeart/2005/8/layout/hierarchy3"/>
    <dgm:cxn modelId="{87C28499-2D8A-4374-8A7A-4AE548488C22}" type="presParOf" srcId="{E3187193-7DDA-42FD-AC15-4F41A414ECD3}" destId="{78DB05D1-466B-409D-8FAD-4AABA121F98D}" srcOrd="2" destOrd="0" presId="urn:microsoft.com/office/officeart/2005/8/layout/hierarchy3"/>
    <dgm:cxn modelId="{0166289B-1F54-4E47-AC0F-92811A51DBE0}" type="presParOf" srcId="{E3187193-7DDA-42FD-AC15-4F41A414ECD3}" destId="{223F3AF8-BA75-4675-A659-CDA2CDDC1C38}" srcOrd="3" destOrd="0" presId="urn:microsoft.com/office/officeart/2005/8/layout/hierarchy3"/>
    <dgm:cxn modelId="{5EEB3B3C-F27B-4E4A-9E4E-29CDBCDF49D5}" type="presParOf" srcId="{3907A91E-F049-42E8-8BA1-F74C0D82A6EF}" destId="{253D2070-CF31-483F-A5E5-424E1C8F7228}" srcOrd="1" destOrd="0" presId="urn:microsoft.com/office/officeart/2005/8/layout/hierarchy3"/>
    <dgm:cxn modelId="{9DE76C8A-2312-4B45-B59E-8578AE1EC3E2}" type="presParOf" srcId="{253D2070-CF31-483F-A5E5-424E1C8F7228}" destId="{ADBF4D88-A11E-4C46-B012-9DC9B3B8F6D0}" srcOrd="0" destOrd="0" presId="urn:microsoft.com/office/officeart/2005/8/layout/hierarchy3"/>
    <dgm:cxn modelId="{12ABC4F8-8801-4D52-8525-22C55714365F}" type="presParOf" srcId="{ADBF4D88-A11E-4C46-B012-9DC9B3B8F6D0}" destId="{59DF2BB8-3B19-450B-BD1D-3BF9BCBA7EB6}" srcOrd="0" destOrd="0" presId="urn:microsoft.com/office/officeart/2005/8/layout/hierarchy3"/>
    <dgm:cxn modelId="{6703E623-2485-45ED-99D6-CD212D77DC66}" type="presParOf" srcId="{ADBF4D88-A11E-4C46-B012-9DC9B3B8F6D0}" destId="{A2980165-714F-4BD5-A7B7-8E73AB991092}" srcOrd="1" destOrd="0" presId="urn:microsoft.com/office/officeart/2005/8/layout/hierarchy3"/>
    <dgm:cxn modelId="{78A34113-A7AB-406F-B949-5B5E5E025FEE}" type="presParOf" srcId="{253D2070-CF31-483F-A5E5-424E1C8F7228}" destId="{F1BA94AC-1533-4C96-A0D3-EFDC20E5A9A9}" srcOrd="1" destOrd="0" presId="urn:microsoft.com/office/officeart/2005/8/layout/hierarchy3"/>
    <dgm:cxn modelId="{7E1587D3-21B3-4EB7-8C37-995AD42E145A}" type="presParOf" srcId="{F1BA94AC-1533-4C96-A0D3-EFDC20E5A9A9}" destId="{C152D835-84E7-4E9C-BC69-3B7076278DDA}" srcOrd="0" destOrd="0" presId="urn:microsoft.com/office/officeart/2005/8/layout/hierarchy3"/>
    <dgm:cxn modelId="{2765911B-9098-4CD8-B018-D355376E9469}" type="presParOf" srcId="{F1BA94AC-1533-4C96-A0D3-EFDC20E5A9A9}" destId="{D45D436D-3D0F-4DB9-8A2C-02CE0C4AE0FE}" srcOrd="1" destOrd="0" presId="urn:microsoft.com/office/officeart/2005/8/layout/hierarchy3"/>
    <dgm:cxn modelId="{CF122D6A-ADA1-4E87-A483-4D01A034A094}" type="presParOf" srcId="{F1BA94AC-1533-4C96-A0D3-EFDC20E5A9A9}" destId="{0CBCFFD0-62A7-4060-AF00-75331DE1CDB1}" srcOrd="2" destOrd="0" presId="urn:microsoft.com/office/officeart/2005/8/layout/hierarchy3"/>
    <dgm:cxn modelId="{5FE97969-B70B-4916-995A-6B4301E3F7DB}" type="presParOf" srcId="{F1BA94AC-1533-4C96-A0D3-EFDC20E5A9A9}" destId="{7FE2DA0F-993C-47B2-B142-3354C6C9A6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C1A9E-194A-4A1A-8EA1-8232324205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E783E45-7065-423D-9E7A-EEA6ED23DE6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E9AD51-6A20-4E2F-B265-77C7292AE3FB}" type="parTrans" cxnId="{42408E41-1898-4449-B622-C08AC16D28C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809812-4BDF-4139-BE18-2344EA3DAB2B}" type="sibTrans" cxnId="{42408E41-1898-4449-B622-C08AC16D28C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567E4C-4FDA-4CB6-8E3A-F159144C0B6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831531-E43D-46B4-8398-FAC8945AD4C0}" type="parTrans" cxnId="{207D3FBD-7321-4829-BFBD-2DC8CBB815E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1E95FB-BB10-46C8-B20C-BAECAC80FE7B}" type="sibTrans" cxnId="{207D3FBD-7321-4829-BFBD-2DC8CBB815E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559074-582A-4049-854F-A2A56E0C7B2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FDB37A-3B97-4FB5-AF67-C72FF4A27501}" type="parTrans" cxnId="{6AEE5A06-3CE6-4C70-A208-74F9200B5A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6DC672-99A8-4102-AA0B-C504B76749DC}" type="sibTrans" cxnId="{6AEE5A06-3CE6-4C70-A208-74F9200B5A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64D572-AEA4-4D90-88FD-3DD72083FD9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62877B-AED3-4FD2-80A1-D3773E9B6675}" type="parTrans" cxnId="{203AB91D-20D0-4109-BFCE-D76BA1AEE8F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652241-CF85-4FCB-A9F1-8583CCEF8074}" type="sibTrans" cxnId="{203AB91D-20D0-4109-BFCE-D76BA1AEE8F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337EA-26F7-45A9-BD54-017366129C9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E6604-E6A7-4585-91BC-819CCD3E0ECA}" type="parTrans" cxnId="{13DE5873-1E68-45CB-AB0F-81C76DBD2DB2}">
      <dgm:prSet/>
      <dgm:spPr/>
      <dgm:t>
        <a:bodyPr/>
        <a:lstStyle/>
        <a:p>
          <a:endParaRPr lang="zh-TW" altLang="en-US"/>
        </a:p>
      </dgm:t>
    </dgm:pt>
    <dgm:pt modelId="{2FE81A85-8E33-44C6-B445-FDCDDBFAD76A}" type="sibTrans" cxnId="{13DE5873-1E68-45CB-AB0F-81C76DBD2DB2}">
      <dgm:prSet/>
      <dgm:spPr/>
      <dgm:t>
        <a:bodyPr/>
        <a:lstStyle/>
        <a:p>
          <a:endParaRPr lang="zh-TW" altLang="en-US"/>
        </a:p>
      </dgm:t>
    </dgm:pt>
    <dgm:pt modelId="{68280C85-4160-4F10-8918-BA48CCB3E7A6}" type="pres">
      <dgm:prSet presAssocID="{AA8C1A9E-194A-4A1A-8EA1-8232324205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12A9F61-0880-40BF-B79C-CD10CEC3AE95}" type="pres">
      <dgm:prSet presAssocID="{9E783E45-7065-423D-9E7A-EEA6ED23DE68}" presName="hierRoot1" presStyleCnt="0">
        <dgm:presLayoutVars>
          <dgm:hierBranch val="init"/>
        </dgm:presLayoutVars>
      </dgm:prSet>
      <dgm:spPr/>
    </dgm:pt>
    <dgm:pt modelId="{06EF5EE9-57BB-4A48-9B0C-711762DDAF3C}" type="pres">
      <dgm:prSet presAssocID="{9E783E45-7065-423D-9E7A-EEA6ED23DE68}" presName="rootComposite1" presStyleCnt="0"/>
      <dgm:spPr/>
    </dgm:pt>
    <dgm:pt modelId="{6174E13A-AB0C-44EE-BEA7-31F789E2CF5A}" type="pres">
      <dgm:prSet presAssocID="{9E783E45-7065-423D-9E7A-EEA6ED23DE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A7219F-A918-4ADF-A985-7D0BF82D64BE}" type="pres">
      <dgm:prSet presAssocID="{9E783E45-7065-423D-9E7A-EEA6ED23DE6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9292F39-27E2-402D-BEE8-767B38DBD21C}" type="pres">
      <dgm:prSet presAssocID="{9E783E45-7065-423D-9E7A-EEA6ED23DE68}" presName="hierChild2" presStyleCnt="0"/>
      <dgm:spPr/>
    </dgm:pt>
    <dgm:pt modelId="{EE6570DC-284C-4968-9154-A92506578FF6}" type="pres">
      <dgm:prSet presAssocID="{E5831531-E43D-46B4-8398-FAC8945AD4C0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9E6C8B2C-647C-44BE-9728-4C64DE4EDD14}" type="pres">
      <dgm:prSet presAssocID="{73567E4C-4FDA-4CB6-8E3A-F159144C0B6A}" presName="hierRoot2" presStyleCnt="0">
        <dgm:presLayoutVars>
          <dgm:hierBranch val="init"/>
        </dgm:presLayoutVars>
      </dgm:prSet>
      <dgm:spPr/>
    </dgm:pt>
    <dgm:pt modelId="{A67FDA1C-F17F-4ECC-8125-6DA6169A3968}" type="pres">
      <dgm:prSet presAssocID="{73567E4C-4FDA-4CB6-8E3A-F159144C0B6A}" presName="rootComposite" presStyleCnt="0"/>
      <dgm:spPr/>
    </dgm:pt>
    <dgm:pt modelId="{152F5430-C91C-432D-879E-33769C28C73F}" type="pres">
      <dgm:prSet presAssocID="{73567E4C-4FDA-4CB6-8E3A-F159144C0B6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687D7F1-0BFD-4076-B4FE-5D8E7E0C12DE}" type="pres">
      <dgm:prSet presAssocID="{73567E4C-4FDA-4CB6-8E3A-F159144C0B6A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E2CF816B-2507-4B7B-82AF-C80591E17112}" type="pres">
      <dgm:prSet presAssocID="{73567E4C-4FDA-4CB6-8E3A-F159144C0B6A}" presName="hierChild4" presStyleCnt="0"/>
      <dgm:spPr/>
    </dgm:pt>
    <dgm:pt modelId="{BF2221C2-03A3-4313-BD8A-553DE8B19D04}" type="pres">
      <dgm:prSet presAssocID="{73567E4C-4FDA-4CB6-8E3A-F159144C0B6A}" presName="hierChild5" presStyleCnt="0"/>
      <dgm:spPr/>
    </dgm:pt>
    <dgm:pt modelId="{1D066411-2A8D-4678-B3BF-8980035BF736}" type="pres">
      <dgm:prSet presAssocID="{62FDB37A-3B97-4FB5-AF67-C72FF4A27501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32A9A09C-54AF-4B45-85EA-B9EB6458757E}" type="pres">
      <dgm:prSet presAssocID="{9E559074-582A-4049-854F-A2A56E0C7B2D}" presName="hierRoot2" presStyleCnt="0">
        <dgm:presLayoutVars>
          <dgm:hierBranch val="init"/>
        </dgm:presLayoutVars>
      </dgm:prSet>
      <dgm:spPr/>
    </dgm:pt>
    <dgm:pt modelId="{1ACDDA83-9ADE-49C2-B4ED-2FE3817A8F43}" type="pres">
      <dgm:prSet presAssocID="{9E559074-582A-4049-854F-A2A56E0C7B2D}" presName="rootComposite" presStyleCnt="0"/>
      <dgm:spPr/>
    </dgm:pt>
    <dgm:pt modelId="{35B1291F-08AE-45DC-A8B3-5036A412B0AF}" type="pres">
      <dgm:prSet presAssocID="{9E559074-582A-4049-854F-A2A56E0C7B2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6F2AE9-B595-43CD-A4E0-4CCBEA24D8EA}" type="pres">
      <dgm:prSet presAssocID="{9E559074-582A-4049-854F-A2A56E0C7B2D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BFB849E1-F8F5-4B97-83C0-A1973A89A776}" type="pres">
      <dgm:prSet presAssocID="{9E559074-582A-4049-854F-A2A56E0C7B2D}" presName="hierChild4" presStyleCnt="0"/>
      <dgm:spPr/>
    </dgm:pt>
    <dgm:pt modelId="{284B3830-D993-4EDB-8E66-A4FF08966650}" type="pres">
      <dgm:prSet presAssocID="{9E559074-582A-4049-854F-A2A56E0C7B2D}" presName="hierChild5" presStyleCnt="0"/>
      <dgm:spPr/>
    </dgm:pt>
    <dgm:pt modelId="{A9EC69B7-E991-4720-99A5-D7A28AAFDCB2}" type="pres">
      <dgm:prSet presAssocID="{AC62877B-AED3-4FD2-80A1-D3773E9B667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D19BAF69-2036-48EA-BA6B-E17BAA942463}" type="pres">
      <dgm:prSet presAssocID="{BF64D572-AEA4-4D90-88FD-3DD72083FD96}" presName="hierRoot2" presStyleCnt="0">
        <dgm:presLayoutVars>
          <dgm:hierBranch val="init"/>
        </dgm:presLayoutVars>
      </dgm:prSet>
      <dgm:spPr/>
    </dgm:pt>
    <dgm:pt modelId="{314C7FF2-7E1F-474D-A9A3-59AE35FF1378}" type="pres">
      <dgm:prSet presAssocID="{BF64D572-AEA4-4D90-88FD-3DD72083FD96}" presName="rootComposite" presStyleCnt="0"/>
      <dgm:spPr/>
    </dgm:pt>
    <dgm:pt modelId="{3EB6AD6C-843E-4AAD-B7BB-D367EC385A2B}" type="pres">
      <dgm:prSet presAssocID="{BF64D572-AEA4-4D90-88FD-3DD72083FD9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1D36E2-525D-420D-AD34-16ECC1DD17F1}" type="pres">
      <dgm:prSet presAssocID="{BF64D572-AEA4-4D90-88FD-3DD72083FD96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CECAB841-5136-4524-A3F1-229E418F5A99}" type="pres">
      <dgm:prSet presAssocID="{BF64D572-AEA4-4D90-88FD-3DD72083FD96}" presName="hierChild4" presStyleCnt="0"/>
      <dgm:spPr/>
    </dgm:pt>
    <dgm:pt modelId="{DA41D63D-5CEF-408E-A674-80791C9EFA9E}" type="pres">
      <dgm:prSet presAssocID="{BF64D572-AEA4-4D90-88FD-3DD72083FD96}" presName="hierChild5" presStyleCnt="0"/>
      <dgm:spPr/>
    </dgm:pt>
    <dgm:pt modelId="{7B435F65-D023-48F8-B612-C90E3550A4B2}" type="pres">
      <dgm:prSet presAssocID="{7DDE6604-E6A7-4585-91BC-819CCD3E0ECA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6CE8D2A5-A1E0-4629-86A9-31FB3B970339}" type="pres">
      <dgm:prSet presAssocID="{DFC337EA-26F7-45A9-BD54-017366129C95}" presName="hierRoot2" presStyleCnt="0">
        <dgm:presLayoutVars>
          <dgm:hierBranch val="init"/>
        </dgm:presLayoutVars>
      </dgm:prSet>
      <dgm:spPr/>
    </dgm:pt>
    <dgm:pt modelId="{5A54FD64-6837-43F0-81EE-4AD2531215F4}" type="pres">
      <dgm:prSet presAssocID="{DFC337EA-26F7-45A9-BD54-017366129C95}" presName="rootComposite" presStyleCnt="0"/>
      <dgm:spPr/>
    </dgm:pt>
    <dgm:pt modelId="{72F9C5F8-2833-4A7F-A679-D35C673C5505}" type="pres">
      <dgm:prSet presAssocID="{DFC337EA-26F7-45A9-BD54-017366129C9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63DA3E-98B0-4CEA-8FDE-AC17F3A9C0C8}" type="pres">
      <dgm:prSet presAssocID="{DFC337EA-26F7-45A9-BD54-017366129C95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AB6990C1-D432-419C-B5A6-95FF11C505B7}" type="pres">
      <dgm:prSet presAssocID="{DFC337EA-26F7-45A9-BD54-017366129C95}" presName="hierChild4" presStyleCnt="0"/>
      <dgm:spPr/>
    </dgm:pt>
    <dgm:pt modelId="{A9334C72-9F9D-4A73-BCA7-B3A356013BCD}" type="pres">
      <dgm:prSet presAssocID="{DFC337EA-26F7-45A9-BD54-017366129C95}" presName="hierChild5" presStyleCnt="0"/>
      <dgm:spPr/>
    </dgm:pt>
    <dgm:pt modelId="{BAD00B3D-767F-491B-954A-339ACDA7AAE8}" type="pres">
      <dgm:prSet presAssocID="{9E783E45-7065-423D-9E7A-EEA6ED23DE68}" presName="hierChild3" presStyleCnt="0"/>
      <dgm:spPr/>
    </dgm:pt>
  </dgm:ptLst>
  <dgm:cxnLst>
    <dgm:cxn modelId="{C0197F0F-C541-4C34-B25C-A60492E1CDA3}" type="presOf" srcId="{73567E4C-4FDA-4CB6-8E3A-F159144C0B6A}" destId="{7687D7F1-0BFD-4076-B4FE-5D8E7E0C12DE}" srcOrd="1" destOrd="0" presId="urn:microsoft.com/office/officeart/2005/8/layout/orgChart1"/>
    <dgm:cxn modelId="{22BA3F9F-CBFF-4A15-8FDE-00663DB84AB8}" type="presOf" srcId="{7DDE6604-E6A7-4585-91BC-819CCD3E0ECA}" destId="{7B435F65-D023-48F8-B612-C90E3550A4B2}" srcOrd="0" destOrd="0" presId="urn:microsoft.com/office/officeart/2005/8/layout/orgChart1"/>
    <dgm:cxn modelId="{48A46EBE-CEF4-4B69-9BEC-BD6F4A390CEC}" type="presOf" srcId="{9E559074-582A-4049-854F-A2A56E0C7B2D}" destId="{436F2AE9-B595-43CD-A4E0-4CCBEA24D8EA}" srcOrd="1" destOrd="0" presId="urn:microsoft.com/office/officeart/2005/8/layout/orgChart1"/>
    <dgm:cxn modelId="{203AB91D-20D0-4109-BFCE-D76BA1AEE8FA}" srcId="{9E783E45-7065-423D-9E7A-EEA6ED23DE68}" destId="{BF64D572-AEA4-4D90-88FD-3DD72083FD96}" srcOrd="2" destOrd="0" parTransId="{AC62877B-AED3-4FD2-80A1-D3773E9B6675}" sibTransId="{7D652241-CF85-4FCB-A9F1-8583CCEF8074}"/>
    <dgm:cxn modelId="{6CAC9B31-F87C-4D13-ACFA-F52C8E2D9F7D}" type="presOf" srcId="{DFC337EA-26F7-45A9-BD54-017366129C95}" destId="{72F9C5F8-2833-4A7F-A679-D35C673C5505}" srcOrd="0" destOrd="0" presId="urn:microsoft.com/office/officeart/2005/8/layout/orgChart1"/>
    <dgm:cxn modelId="{207D3FBD-7321-4829-BFBD-2DC8CBB815E0}" srcId="{9E783E45-7065-423D-9E7A-EEA6ED23DE68}" destId="{73567E4C-4FDA-4CB6-8E3A-F159144C0B6A}" srcOrd="0" destOrd="0" parTransId="{E5831531-E43D-46B4-8398-FAC8945AD4C0}" sibTransId="{871E95FB-BB10-46C8-B20C-BAECAC80FE7B}"/>
    <dgm:cxn modelId="{6AEE5A06-3CE6-4C70-A208-74F9200B5ABF}" srcId="{9E783E45-7065-423D-9E7A-EEA6ED23DE68}" destId="{9E559074-582A-4049-854F-A2A56E0C7B2D}" srcOrd="1" destOrd="0" parTransId="{62FDB37A-3B97-4FB5-AF67-C72FF4A27501}" sibTransId="{F96DC672-99A8-4102-AA0B-C504B76749DC}"/>
    <dgm:cxn modelId="{50D03E70-1295-4E1A-A354-3F83C54305BB}" type="presOf" srcId="{9E559074-582A-4049-854F-A2A56E0C7B2D}" destId="{35B1291F-08AE-45DC-A8B3-5036A412B0AF}" srcOrd="0" destOrd="0" presId="urn:microsoft.com/office/officeart/2005/8/layout/orgChart1"/>
    <dgm:cxn modelId="{912D1057-E71D-4DFF-8B3D-32E7DFC94EB5}" type="presOf" srcId="{AC62877B-AED3-4FD2-80A1-D3773E9B6675}" destId="{A9EC69B7-E991-4720-99A5-D7A28AAFDCB2}" srcOrd="0" destOrd="0" presId="urn:microsoft.com/office/officeart/2005/8/layout/orgChart1"/>
    <dgm:cxn modelId="{9281A4EE-C698-48CC-8ACF-380E51106025}" type="presOf" srcId="{E5831531-E43D-46B4-8398-FAC8945AD4C0}" destId="{EE6570DC-284C-4968-9154-A92506578FF6}" srcOrd="0" destOrd="0" presId="urn:microsoft.com/office/officeart/2005/8/layout/orgChart1"/>
    <dgm:cxn modelId="{66F20775-BBF8-4E6A-9BB0-8D651A49AAD6}" type="presOf" srcId="{73567E4C-4FDA-4CB6-8E3A-F159144C0B6A}" destId="{152F5430-C91C-432D-879E-33769C28C73F}" srcOrd="0" destOrd="0" presId="urn:microsoft.com/office/officeart/2005/8/layout/orgChart1"/>
    <dgm:cxn modelId="{42408E41-1898-4449-B622-C08AC16D28C3}" srcId="{AA8C1A9E-194A-4A1A-8EA1-823232420511}" destId="{9E783E45-7065-423D-9E7A-EEA6ED23DE68}" srcOrd="0" destOrd="0" parTransId="{0CE9AD51-6A20-4E2F-B265-77C7292AE3FB}" sibTransId="{78809812-4BDF-4139-BE18-2344EA3DAB2B}"/>
    <dgm:cxn modelId="{85349E4D-3707-4F58-8CE9-C6B2FF688F12}" type="presOf" srcId="{AA8C1A9E-194A-4A1A-8EA1-823232420511}" destId="{68280C85-4160-4F10-8918-BA48CCB3E7A6}" srcOrd="0" destOrd="0" presId="urn:microsoft.com/office/officeart/2005/8/layout/orgChart1"/>
    <dgm:cxn modelId="{14D03C9F-94A2-4C79-98B3-130AF50C75A8}" type="presOf" srcId="{9E783E45-7065-423D-9E7A-EEA6ED23DE68}" destId="{7EA7219F-A918-4ADF-A985-7D0BF82D64BE}" srcOrd="1" destOrd="0" presId="urn:microsoft.com/office/officeart/2005/8/layout/orgChart1"/>
    <dgm:cxn modelId="{74F3FC53-0C9D-43C0-A831-D4B86AA3134E}" type="presOf" srcId="{62FDB37A-3B97-4FB5-AF67-C72FF4A27501}" destId="{1D066411-2A8D-4678-B3BF-8980035BF736}" srcOrd="0" destOrd="0" presId="urn:microsoft.com/office/officeart/2005/8/layout/orgChart1"/>
    <dgm:cxn modelId="{13DE5873-1E68-45CB-AB0F-81C76DBD2DB2}" srcId="{9E783E45-7065-423D-9E7A-EEA6ED23DE68}" destId="{DFC337EA-26F7-45A9-BD54-017366129C95}" srcOrd="3" destOrd="0" parTransId="{7DDE6604-E6A7-4585-91BC-819CCD3E0ECA}" sibTransId="{2FE81A85-8E33-44C6-B445-FDCDDBFAD76A}"/>
    <dgm:cxn modelId="{AA55AE00-C40E-4F3D-811D-86250D11C303}" type="presOf" srcId="{BF64D572-AEA4-4D90-88FD-3DD72083FD96}" destId="{3EB6AD6C-843E-4AAD-B7BB-D367EC385A2B}" srcOrd="0" destOrd="0" presId="urn:microsoft.com/office/officeart/2005/8/layout/orgChart1"/>
    <dgm:cxn modelId="{4AD6B8CF-4A80-4D55-A893-A7146606F93F}" type="presOf" srcId="{9E783E45-7065-423D-9E7A-EEA6ED23DE68}" destId="{6174E13A-AB0C-44EE-BEA7-31F789E2CF5A}" srcOrd="0" destOrd="0" presId="urn:microsoft.com/office/officeart/2005/8/layout/orgChart1"/>
    <dgm:cxn modelId="{1853B78A-18F8-401A-B587-F55A6A02FD9B}" type="presOf" srcId="{DFC337EA-26F7-45A9-BD54-017366129C95}" destId="{5563DA3E-98B0-4CEA-8FDE-AC17F3A9C0C8}" srcOrd="1" destOrd="0" presId="urn:microsoft.com/office/officeart/2005/8/layout/orgChart1"/>
    <dgm:cxn modelId="{B1277CBA-8C89-4F6E-9C9D-78577A198218}" type="presOf" srcId="{BF64D572-AEA4-4D90-88FD-3DD72083FD96}" destId="{2B1D36E2-525D-420D-AD34-16ECC1DD17F1}" srcOrd="1" destOrd="0" presId="urn:microsoft.com/office/officeart/2005/8/layout/orgChart1"/>
    <dgm:cxn modelId="{6C2408D8-E369-418A-AB51-56E7ECDDF2CD}" type="presParOf" srcId="{68280C85-4160-4F10-8918-BA48CCB3E7A6}" destId="{412A9F61-0880-40BF-B79C-CD10CEC3AE95}" srcOrd="0" destOrd="0" presId="urn:microsoft.com/office/officeart/2005/8/layout/orgChart1"/>
    <dgm:cxn modelId="{4FA87AED-4835-4ABA-B576-0E0C6FCEC99D}" type="presParOf" srcId="{412A9F61-0880-40BF-B79C-CD10CEC3AE95}" destId="{06EF5EE9-57BB-4A48-9B0C-711762DDAF3C}" srcOrd="0" destOrd="0" presId="urn:microsoft.com/office/officeart/2005/8/layout/orgChart1"/>
    <dgm:cxn modelId="{9C6747D3-B8F7-4190-BCA6-33102DF5BD93}" type="presParOf" srcId="{06EF5EE9-57BB-4A48-9B0C-711762DDAF3C}" destId="{6174E13A-AB0C-44EE-BEA7-31F789E2CF5A}" srcOrd="0" destOrd="0" presId="urn:microsoft.com/office/officeart/2005/8/layout/orgChart1"/>
    <dgm:cxn modelId="{3798568D-810E-495F-9BFB-92EAF9AA8EF8}" type="presParOf" srcId="{06EF5EE9-57BB-4A48-9B0C-711762DDAF3C}" destId="{7EA7219F-A918-4ADF-A985-7D0BF82D64BE}" srcOrd="1" destOrd="0" presId="urn:microsoft.com/office/officeart/2005/8/layout/orgChart1"/>
    <dgm:cxn modelId="{5507EBDB-0AC3-42D6-AC0E-35BFF3134E0F}" type="presParOf" srcId="{412A9F61-0880-40BF-B79C-CD10CEC3AE95}" destId="{D9292F39-27E2-402D-BEE8-767B38DBD21C}" srcOrd="1" destOrd="0" presId="urn:microsoft.com/office/officeart/2005/8/layout/orgChart1"/>
    <dgm:cxn modelId="{9768A864-B62D-4781-8FE0-F26A0D470B1B}" type="presParOf" srcId="{D9292F39-27E2-402D-BEE8-767B38DBD21C}" destId="{EE6570DC-284C-4968-9154-A92506578FF6}" srcOrd="0" destOrd="0" presId="urn:microsoft.com/office/officeart/2005/8/layout/orgChart1"/>
    <dgm:cxn modelId="{616743EF-0850-45D5-93A9-69E144F41B98}" type="presParOf" srcId="{D9292F39-27E2-402D-BEE8-767B38DBD21C}" destId="{9E6C8B2C-647C-44BE-9728-4C64DE4EDD14}" srcOrd="1" destOrd="0" presId="urn:microsoft.com/office/officeart/2005/8/layout/orgChart1"/>
    <dgm:cxn modelId="{C0889B07-1B84-469B-B788-58C88ABEEB6E}" type="presParOf" srcId="{9E6C8B2C-647C-44BE-9728-4C64DE4EDD14}" destId="{A67FDA1C-F17F-4ECC-8125-6DA6169A3968}" srcOrd="0" destOrd="0" presId="urn:microsoft.com/office/officeart/2005/8/layout/orgChart1"/>
    <dgm:cxn modelId="{3285226F-9AEA-4A4E-A731-24031BB0758F}" type="presParOf" srcId="{A67FDA1C-F17F-4ECC-8125-6DA6169A3968}" destId="{152F5430-C91C-432D-879E-33769C28C73F}" srcOrd="0" destOrd="0" presId="urn:microsoft.com/office/officeart/2005/8/layout/orgChart1"/>
    <dgm:cxn modelId="{5C314DC4-EBC0-448F-B657-553018219EF5}" type="presParOf" srcId="{A67FDA1C-F17F-4ECC-8125-6DA6169A3968}" destId="{7687D7F1-0BFD-4076-B4FE-5D8E7E0C12DE}" srcOrd="1" destOrd="0" presId="urn:microsoft.com/office/officeart/2005/8/layout/orgChart1"/>
    <dgm:cxn modelId="{50FF309D-4435-4BA6-BD17-046B4611B6E8}" type="presParOf" srcId="{9E6C8B2C-647C-44BE-9728-4C64DE4EDD14}" destId="{E2CF816B-2507-4B7B-82AF-C80591E17112}" srcOrd="1" destOrd="0" presId="urn:microsoft.com/office/officeart/2005/8/layout/orgChart1"/>
    <dgm:cxn modelId="{58641502-A4D6-4DF7-B18D-28EF597AB71E}" type="presParOf" srcId="{9E6C8B2C-647C-44BE-9728-4C64DE4EDD14}" destId="{BF2221C2-03A3-4313-BD8A-553DE8B19D04}" srcOrd="2" destOrd="0" presId="urn:microsoft.com/office/officeart/2005/8/layout/orgChart1"/>
    <dgm:cxn modelId="{E998BC1D-882A-40DE-A199-44485854C014}" type="presParOf" srcId="{D9292F39-27E2-402D-BEE8-767B38DBD21C}" destId="{1D066411-2A8D-4678-B3BF-8980035BF736}" srcOrd="2" destOrd="0" presId="urn:microsoft.com/office/officeart/2005/8/layout/orgChart1"/>
    <dgm:cxn modelId="{819F53CA-5C4E-4D36-8390-55C511180335}" type="presParOf" srcId="{D9292F39-27E2-402D-BEE8-767B38DBD21C}" destId="{32A9A09C-54AF-4B45-85EA-B9EB6458757E}" srcOrd="3" destOrd="0" presId="urn:microsoft.com/office/officeart/2005/8/layout/orgChart1"/>
    <dgm:cxn modelId="{69BDBCD5-0801-49A5-9E78-59A7C260B1D3}" type="presParOf" srcId="{32A9A09C-54AF-4B45-85EA-B9EB6458757E}" destId="{1ACDDA83-9ADE-49C2-B4ED-2FE3817A8F43}" srcOrd="0" destOrd="0" presId="urn:microsoft.com/office/officeart/2005/8/layout/orgChart1"/>
    <dgm:cxn modelId="{65E12C25-15FA-43A2-A96C-EA2EF4A49983}" type="presParOf" srcId="{1ACDDA83-9ADE-49C2-B4ED-2FE3817A8F43}" destId="{35B1291F-08AE-45DC-A8B3-5036A412B0AF}" srcOrd="0" destOrd="0" presId="urn:microsoft.com/office/officeart/2005/8/layout/orgChart1"/>
    <dgm:cxn modelId="{2EEA7800-605B-4952-8793-AAE02B61E2CA}" type="presParOf" srcId="{1ACDDA83-9ADE-49C2-B4ED-2FE3817A8F43}" destId="{436F2AE9-B595-43CD-A4E0-4CCBEA24D8EA}" srcOrd="1" destOrd="0" presId="urn:microsoft.com/office/officeart/2005/8/layout/orgChart1"/>
    <dgm:cxn modelId="{1DA24239-AF2A-4518-AE8B-D05DC83B471A}" type="presParOf" srcId="{32A9A09C-54AF-4B45-85EA-B9EB6458757E}" destId="{BFB849E1-F8F5-4B97-83C0-A1973A89A776}" srcOrd="1" destOrd="0" presId="urn:microsoft.com/office/officeart/2005/8/layout/orgChart1"/>
    <dgm:cxn modelId="{2A1AFB17-4F2D-48FE-9C0A-EA346233FEAA}" type="presParOf" srcId="{32A9A09C-54AF-4B45-85EA-B9EB6458757E}" destId="{284B3830-D993-4EDB-8E66-A4FF08966650}" srcOrd="2" destOrd="0" presId="urn:microsoft.com/office/officeart/2005/8/layout/orgChart1"/>
    <dgm:cxn modelId="{93A04506-691C-4C8A-88C8-5CE8CF7294D4}" type="presParOf" srcId="{D9292F39-27E2-402D-BEE8-767B38DBD21C}" destId="{A9EC69B7-E991-4720-99A5-D7A28AAFDCB2}" srcOrd="4" destOrd="0" presId="urn:microsoft.com/office/officeart/2005/8/layout/orgChart1"/>
    <dgm:cxn modelId="{66B4EB9A-AB91-4FC0-93AE-58A52F0E4203}" type="presParOf" srcId="{D9292F39-27E2-402D-BEE8-767B38DBD21C}" destId="{D19BAF69-2036-48EA-BA6B-E17BAA942463}" srcOrd="5" destOrd="0" presId="urn:microsoft.com/office/officeart/2005/8/layout/orgChart1"/>
    <dgm:cxn modelId="{E5D06044-A5AD-498F-84C0-77CA9695E863}" type="presParOf" srcId="{D19BAF69-2036-48EA-BA6B-E17BAA942463}" destId="{314C7FF2-7E1F-474D-A9A3-59AE35FF1378}" srcOrd="0" destOrd="0" presId="urn:microsoft.com/office/officeart/2005/8/layout/orgChart1"/>
    <dgm:cxn modelId="{6382BDA2-538A-4E0D-814E-A976EB4C3656}" type="presParOf" srcId="{314C7FF2-7E1F-474D-A9A3-59AE35FF1378}" destId="{3EB6AD6C-843E-4AAD-B7BB-D367EC385A2B}" srcOrd="0" destOrd="0" presId="urn:microsoft.com/office/officeart/2005/8/layout/orgChart1"/>
    <dgm:cxn modelId="{2E09E0FB-6460-4F96-812F-B57C0720AE31}" type="presParOf" srcId="{314C7FF2-7E1F-474D-A9A3-59AE35FF1378}" destId="{2B1D36E2-525D-420D-AD34-16ECC1DD17F1}" srcOrd="1" destOrd="0" presId="urn:microsoft.com/office/officeart/2005/8/layout/orgChart1"/>
    <dgm:cxn modelId="{60F4DE40-76FC-4E4C-934D-98E912255A40}" type="presParOf" srcId="{D19BAF69-2036-48EA-BA6B-E17BAA942463}" destId="{CECAB841-5136-4524-A3F1-229E418F5A99}" srcOrd="1" destOrd="0" presId="urn:microsoft.com/office/officeart/2005/8/layout/orgChart1"/>
    <dgm:cxn modelId="{E28A40EC-D55F-4F80-A08C-49920536D026}" type="presParOf" srcId="{D19BAF69-2036-48EA-BA6B-E17BAA942463}" destId="{DA41D63D-5CEF-408E-A674-80791C9EFA9E}" srcOrd="2" destOrd="0" presId="urn:microsoft.com/office/officeart/2005/8/layout/orgChart1"/>
    <dgm:cxn modelId="{78139A32-B875-48FE-B361-B422D66F4570}" type="presParOf" srcId="{D9292F39-27E2-402D-BEE8-767B38DBD21C}" destId="{7B435F65-D023-48F8-B612-C90E3550A4B2}" srcOrd="6" destOrd="0" presId="urn:microsoft.com/office/officeart/2005/8/layout/orgChart1"/>
    <dgm:cxn modelId="{D663719C-C306-48EC-95E2-20FE387EC8C4}" type="presParOf" srcId="{D9292F39-27E2-402D-BEE8-767B38DBD21C}" destId="{6CE8D2A5-A1E0-4629-86A9-31FB3B970339}" srcOrd="7" destOrd="0" presId="urn:microsoft.com/office/officeart/2005/8/layout/orgChart1"/>
    <dgm:cxn modelId="{04201E0E-F9D3-42C9-B23C-B4710F7B1A32}" type="presParOf" srcId="{6CE8D2A5-A1E0-4629-86A9-31FB3B970339}" destId="{5A54FD64-6837-43F0-81EE-4AD2531215F4}" srcOrd="0" destOrd="0" presId="urn:microsoft.com/office/officeart/2005/8/layout/orgChart1"/>
    <dgm:cxn modelId="{5807DCC8-5CD3-45E3-80FF-738451DC7675}" type="presParOf" srcId="{5A54FD64-6837-43F0-81EE-4AD2531215F4}" destId="{72F9C5F8-2833-4A7F-A679-D35C673C5505}" srcOrd="0" destOrd="0" presId="urn:microsoft.com/office/officeart/2005/8/layout/orgChart1"/>
    <dgm:cxn modelId="{B2A65F18-9E5F-4ED7-8376-09FC158B7733}" type="presParOf" srcId="{5A54FD64-6837-43F0-81EE-4AD2531215F4}" destId="{5563DA3E-98B0-4CEA-8FDE-AC17F3A9C0C8}" srcOrd="1" destOrd="0" presId="urn:microsoft.com/office/officeart/2005/8/layout/orgChart1"/>
    <dgm:cxn modelId="{C2373414-4BA6-4F8C-8EB7-53F3289908DC}" type="presParOf" srcId="{6CE8D2A5-A1E0-4629-86A9-31FB3B970339}" destId="{AB6990C1-D432-419C-B5A6-95FF11C505B7}" srcOrd="1" destOrd="0" presId="urn:microsoft.com/office/officeart/2005/8/layout/orgChart1"/>
    <dgm:cxn modelId="{3569240F-2118-4F6D-B0A4-0C3A875F1916}" type="presParOf" srcId="{6CE8D2A5-A1E0-4629-86A9-31FB3B970339}" destId="{A9334C72-9F9D-4A73-BCA7-B3A356013BCD}" srcOrd="2" destOrd="0" presId="urn:microsoft.com/office/officeart/2005/8/layout/orgChart1"/>
    <dgm:cxn modelId="{5CC9ACF9-01F1-4299-9BD7-933AC7D51941}" type="presParOf" srcId="{412A9F61-0880-40BF-B79C-CD10CEC3AE95}" destId="{BAD00B3D-767F-491B-954A-339ACDA7AA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CDF6A-FBE9-4FD9-B439-84BCF20FAA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01B57D7-CA77-4B78-84B1-D8E5C012ABD9}">
      <dgm:prSet phldrT="[文字]" phldr="1" custT="1"/>
      <dgm:spPr/>
      <dgm:t>
        <a:bodyPr/>
        <a:lstStyle/>
        <a:p>
          <a:endParaRPr lang="zh-TW" altLang="en-US" sz="4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281F7-C735-4A99-89D8-F428F591CDFB}" type="parTrans" cxnId="{0449CDC0-D89D-44E5-9E75-595D353DC2D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6CF263-D081-453B-9AC7-8554380992B7}" type="sibTrans" cxnId="{0449CDC0-D89D-44E5-9E75-595D353DC2D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5EDF4D-805F-4F03-9694-8E6619FCE60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經驗使然：地震＝搖晃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1F2C1E-5535-440C-8BA2-FB456389CEB5}" type="parTrans" cxnId="{8DB67B17-57B1-443A-975A-BD966CA3D1DB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FE5834-8AEA-418D-823F-2FFF15844A4C}" type="sibTrans" cxnId="{8DB67B17-57B1-443A-975A-BD966CA3D1D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B6CD45-0D30-46A8-B078-335B5F9181C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不適當類比：</a:t>
          </a:r>
          <a:r>
            <a:rPr lang="zh-TW" altLang="en-US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火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力發</a:t>
          </a:r>
          <a:r>
            <a:rPr lang="zh-TW" altLang="en-US" sz="28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B0BD7-E8D9-4EBE-8809-6CFE6DF215C5}" type="parTrans" cxnId="{4BD2282F-868C-4D26-91D7-FE0D0D96AD9F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25573-9E9A-49A9-9995-8874C9B03940}" type="sibTrans" cxnId="{4BD2282F-868C-4D26-91D7-FE0D0D96AD9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9A80FC-5031-445A-B6FB-F26F3EDAF7A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字意模糊：共同備課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7140F1-2D8B-4EC8-B7D7-A920ABA97915}" type="parTrans" cxnId="{F5DD1A81-7220-4AF1-8502-8201968D933F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38C6F9-0AB8-4F52-A9A5-11E496FB87F8}" type="sibTrans" cxnId="{F5DD1A81-7220-4AF1-8502-8201968D933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4E131A-1509-4664-8C5D-B2BC6E67F11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先前教師指導錯誤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30008E-90C7-4BAC-82B7-905F460C3523}" type="parTrans" cxnId="{7134C3BB-54E5-46FD-AD86-694E5E142D41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648EAB-990D-4ED1-80A3-701AE7DFE248}" type="sibTrans" cxnId="{7134C3BB-54E5-46FD-AD86-694E5E142D4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7B0D6D-BA89-405A-B94F-C02F4083026B}" type="pres">
      <dgm:prSet presAssocID="{846CDF6A-FBE9-4FD9-B439-84BCF20FAA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CA3AD4-4F40-4815-BF23-B5796AE4E2A1}" type="pres">
      <dgm:prSet presAssocID="{201B57D7-CA77-4B78-84B1-D8E5C012ABD9}" presName="root1" presStyleCnt="0"/>
      <dgm:spPr/>
    </dgm:pt>
    <dgm:pt modelId="{D7966F5A-D7B6-44D0-AAE4-98144DCF4CD6}" type="pres">
      <dgm:prSet presAssocID="{201B57D7-CA77-4B78-84B1-D8E5C012AB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427F80-D5CE-4D4B-A999-8182E7229482}" type="pres">
      <dgm:prSet presAssocID="{201B57D7-CA77-4B78-84B1-D8E5C012ABD9}" presName="level2hierChild" presStyleCnt="0"/>
      <dgm:spPr/>
    </dgm:pt>
    <dgm:pt modelId="{6FA2AF80-4BB8-4C84-8D18-6433C3498A74}" type="pres">
      <dgm:prSet presAssocID="{421F2C1E-5535-440C-8BA2-FB456389CEB5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A12032BA-1210-4660-B9EB-1BE0BC8BCB2C}" type="pres">
      <dgm:prSet presAssocID="{421F2C1E-5535-440C-8BA2-FB456389CEB5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9C2A03F8-67E4-4E5B-B710-B413E9E1CCD3}" type="pres">
      <dgm:prSet presAssocID="{3A5EDF4D-805F-4F03-9694-8E6619FCE600}" presName="root2" presStyleCnt="0"/>
      <dgm:spPr/>
    </dgm:pt>
    <dgm:pt modelId="{FB7C52CA-0B33-4E6C-81BB-4CB1BEAF984A}" type="pres">
      <dgm:prSet presAssocID="{3A5EDF4D-805F-4F03-9694-8E6619FCE600}" presName="LevelTwoTextNode" presStyleLbl="node2" presStyleIdx="0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1B720E-BF8F-4AE3-A65D-9EC67B04E812}" type="pres">
      <dgm:prSet presAssocID="{3A5EDF4D-805F-4F03-9694-8E6619FCE600}" presName="level3hierChild" presStyleCnt="0"/>
      <dgm:spPr/>
    </dgm:pt>
    <dgm:pt modelId="{C6A407DE-CB29-40B5-9C59-8317D5AE9A62}" type="pres">
      <dgm:prSet presAssocID="{DECB0BD7-E8D9-4EBE-8809-6CFE6DF215C5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74150B0A-4955-40E7-8CAF-F257C92F5AAA}" type="pres">
      <dgm:prSet presAssocID="{DECB0BD7-E8D9-4EBE-8809-6CFE6DF215C5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23B70D0D-D8B3-44A6-819F-00646E07CBD8}" type="pres">
      <dgm:prSet presAssocID="{F5B6CD45-0D30-46A8-B078-335B5F9181CE}" presName="root2" presStyleCnt="0"/>
      <dgm:spPr/>
    </dgm:pt>
    <dgm:pt modelId="{E17DAD45-0B54-44F1-861B-737829BE3B56}" type="pres">
      <dgm:prSet presAssocID="{F5B6CD45-0D30-46A8-B078-335B5F9181CE}" presName="LevelTwoTextNode" presStyleLbl="node2" presStyleIdx="1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54D1A8-EFD4-4869-836A-EB780E6B1AFB}" type="pres">
      <dgm:prSet presAssocID="{F5B6CD45-0D30-46A8-B078-335B5F9181CE}" presName="level3hierChild" presStyleCnt="0"/>
      <dgm:spPr/>
    </dgm:pt>
    <dgm:pt modelId="{DB5E4DFE-5DED-4F69-A984-FB5501B9ABD2}" type="pres">
      <dgm:prSet presAssocID="{6F7140F1-2D8B-4EC8-B7D7-A920ABA97915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36DF11C7-1CA7-4304-B57C-3E9C0124ED98}" type="pres">
      <dgm:prSet presAssocID="{6F7140F1-2D8B-4EC8-B7D7-A920ABA9791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46FAFEE2-20DA-4413-92C2-0BE81F2E1107}" type="pres">
      <dgm:prSet presAssocID="{BF9A80FC-5031-445A-B6FB-F26F3EDAF7A7}" presName="root2" presStyleCnt="0"/>
      <dgm:spPr/>
    </dgm:pt>
    <dgm:pt modelId="{A73A468E-E88F-4BCA-A81F-7040199D18F8}" type="pres">
      <dgm:prSet presAssocID="{BF9A80FC-5031-445A-B6FB-F26F3EDAF7A7}" presName="LevelTwoTextNode" presStyleLbl="node2" presStyleIdx="2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F2D868-C949-49CA-9B68-2B58E3B4A8AD}" type="pres">
      <dgm:prSet presAssocID="{BF9A80FC-5031-445A-B6FB-F26F3EDAF7A7}" presName="level3hierChild" presStyleCnt="0"/>
      <dgm:spPr/>
    </dgm:pt>
    <dgm:pt modelId="{B1D8E15F-D830-40BC-BAB9-855F2C09C899}" type="pres">
      <dgm:prSet presAssocID="{F030008E-90C7-4BAC-82B7-905F460C3523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B1DE7492-F556-42BD-B2FB-D36B21B381B2}" type="pres">
      <dgm:prSet presAssocID="{F030008E-90C7-4BAC-82B7-905F460C3523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0CB9C67-DF2F-4D77-8671-275E6FE18DD4}" type="pres">
      <dgm:prSet presAssocID="{704E131A-1509-4664-8C5D-B2BC6E67F115}" presName="root2" presStyleCnt="0"/>
      <dgm:spPr/>
    </dgm:pt>
    <dgm:pt modelId="{215BA76A-4424-4332-937C-E0357EC28CE4}" type="pres">
      <dgm:prSet presAssocID="{704E131A-1509-4664-8C5D-B2BC6E67F115}" presName="LevelTwoTextNode" presStyleLbl="node2" presStyleIdx="3" presStyleCnt="4" custScaleX="1692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B15A5C-A09E-431B-A431-D5E48CA7824A}" type="pres">
      <dgm:prSet presAssocID="{704E131A-1509-4664-8C5D-B2BC6E67F115}" presName="level3hierChild" presStyleCnt="0"/>
      <dgm:spPr/>
    </dgm:pt>
  </dgm:ptLst>
  <dgm:cxnLst>
    <dgm:cxn modelId="{4BD2282F-868C-4D26-91D7-FE0D0D96AD9F}" srcId="{201B57D7-CA77-4B78-84B1-D8E5C012ABD9}" destId="{F5B6CD45-0D30-46A8-B078-335B5F9181CE}" srcOrd="1" destOrd="0" parTransId="{DECB0BD7-E8D9-4EBE-8809-6CFE6DF215C5}" sibTransId="{95825573-9E9A-49A9-9995-8874C9B03940}"/>
    <dgm:cxn modelId="{F5DD1A81-7220-4AF1-8502-8201968D933F}" srcId="{201B57D7-CA77-4B78-84B1-D8E5C012ABD9}" destId="{BF9A80FC-5031-445A-B6FB-F26F3EDAF7A7}" srcOrd="2" destOrd="0" parTransId="{6F7140F1-2D8B-4EC8-B7D7-A920ABA97915}" sibTransId="{4638C6F9-0AB8-4F52-A9A5-11E496FB87F8}"/>
    <dgm:cxn modelId="{15E31CF0-E6AF-458A-BE3E-5C5FF842DE59}" type="presOf" srcId="{201B57D7-CA77-4B78-84B1-D8E5C012ABD9}" destId="{D7966F5A-D7B6-44D0-AAE4-98144DCF4CD6}" srcOrd="0" destOrd="0" presId="urn:microsoft.com/office/officeart/2008/layout/HorizontalMultiLevelHierarchy"/>
    <dgm:cxn modelId="{C5FD8048-0272-4284-93B5-3CB9A5FA0CC5}" type="presOf" srcId="{DECB0BD7-E8D9-4EBE-8809-6CFE6DF215C5}" destId="{C6A407DE-CB29-40B5-9C59-8317D5AE9A62}" srcOrd="0" destOrd="0" presId="urn:microsoft.com/office/officeart/2008/layout/HorizontalMultiLevelHierarchy"/>
    <dgm:cxn modelId="{2C01B646-70A8-435F-A767-282D4806452E}" type="presOf" srcId="{846CDF6A-FBE9-4FD9-B439-84BCF20FAA75}" destId="{1C7B0D6D-BA89-405A-B94F-C02F4083026B}" srcOrd="0" destOrd="0" presId="urn:microsoft.com/office/officeart/2008/layout/HorizontalMultiLevelHierarchy"/>
    <dgm:cxn modelId="{0449CDC0-D89D-44E5-9E75-595D353DC2D7}" srcId="{846CDF6A-FBE9-4FD9-B439-84BCF20FAA75}" destId="{201B57D7-CA77-4B78-84B1-D8E5C012ABD9}" srcOrd="0" destOrd="0" parTransId="{E27281F7-C735-4A99-89D8-F428F591CDFB}" sibTransId="{D66CF263-D081-453B-9AC7-8554380992B7}"/>
    <dgm:cxn modelId="{7134C3BB-54E5-46FD-AD86-694E5E142D41}" srcId="{201B57D7-CA77-4B78-84B1-D8E5C012ABD9}" destId="{704E131A-1509-4664-8C5D-B2BC6E67F115}" srcOrd="3" destOrd="0" parTransId="{F030008E-90C7-4BAC-82B7-905F460C3523}" sibTransId="{58648EAB-990D-4ED1-80A3-701AE7DFE248}"/>
    <dgm:cxn modelId="{302F8336-6D90-442C-8B21-F53F3CF63884}" type="presOf" srcId="{3A5EDF4D-805F-4F03-9694-8E6619FCE600}" destId="{FB7C52CA-0B33-4E6C-81BB-4CB1BEAF984A}" srcOrd="0" destOrd="0" presId="urn:microsoft.com/office/officeart/2008/layout/HorizontalMultiLevelHierarchy"/>
    <dgm:cxn modelId="{E084F0F2-8743-4300-B02A-76A512A88625}" type="presOf" srcId="{421F2C1E-5535-440C-8BA2-FB456389CEB5}" destId="{A12032BA-1210-4660-B9EB-1BE0BC8BCB2C}" srcOrd="1" destOrd="0" presId="urn:microsoft.com/office/officeart/2008/layout/HorizontalMultiLevelHierarchy"/>
    <dgm:cxn modelId="{E43140A7-B1FC-4933-8A54-59B948680193}" type="presOf" srcId="{DECB0BD7-E8D9-4EBE-8809-6CFE6DF215C5}" destId="{74150B0A-4955-40E7-8CAF-F257C92F5AAA}" srcOrd="1" destOrd="0" presId="urn:microsoft.com/office/officeart/2008/layout/HorizontalMultiLevelHierarchy"/>
    <dgm:cxn modelId="{2E9058F8-2EFE-447E-BD91-4FC125F9C90C}" type="presOf" srcId="{BF9A80FC-5031-445A-B6FB-F26F3EDAF7A7}" destId="{A73A468E-E88F-4BCA-A81F-7040199D18F8}" srcOrd="0" destOrd="0" presId="urn:microsoft.com/office/officeart/2008/layout/HorizontalMultiLevelHierarchy"/>
    <dgm:cxn modelId="{FC8D37B6-53C8-4645-BD8E-1C40FBAC2B9F}" type="presOf" srcId="{704E131A-1509-4664-8C5D-B2BC6E67F115}" destId="{215BA76A-4424-4332-937C-E0357EC28CE4}" srcOrd="0" destOrd="0" presId="urn:microsoft.com/office/officeart/2008/layout/HorizontalMultiLevelHierarchy"/>
    <dgm:cxn modelId="{8DB67B17-57B1-443A-975A-BD966CA3D1DB}" srcId="{201B57D7-CA77-4B78-84B1-D8E5C012ABD9}" destId="{3A5EDF4D-805F-4F03-9694-8E6619FCE600}" srcOrd="0" destOrd="0" parTransId="{421F2C1E-5535-440C-8BA2-FB456389CEB5}" sibTransId="{26FE5834-8AEA-418D-823F-2FFF15844A4C}"/>
    <dgm:cxn modelId="{0AA11096-FA71-4C7A-861A-765AEB9EF69A}" type="presOf" srcId="{6F7140F1-2D8B-4EC8-B7D7-A920ABA97915}" destId="{DB5E4DFE-5DED-4F69-A984-FB5501B9ABD2}" srcOrd="0" destOrd="0" presId="urn:microsoft.com/office/officeart/2008/layout/HorizontalMultiLevelHierarchy"/>
    <dgm:cxn modelId="{5F54FFE3-422B-45E8-9A08-3E57493E5706}" type="presOf" srcId="{421F2C1E-5535-440C-8BA2-FB456389CEB5}" destId="{6FA2AF80-4BB8-4C84-8D18-6433C3498A74}" srcOrd="0" destOrd="0" presId="urn:microsoft.com/office/officeart/2008/layout/HorizontalMultiLevelHierarchy"/>
    <dgm:cxn modelId="{AF648DE9-B18A-4FC4-A29D-44DF04C2A876}" type="presOf" srcId="{F030008E-90C7-4BAC-82B7-905F460C3523}" destId="{B1DE7492-F556-42BD-B2FB-D36B21B381B2}" srcOrd="1" destOrd="0" presId="urn:microsoft.com/office/officeart/2008/layout/HorizontalMultiLevelHierarchy"/>
    <dgm:cxn modelId="{C36D4700-1C6A-42EF-874B-9220530712F5}" type="presOf" srcId="{F030008E-90C7-4BAC-82B7-905F460C3523}" destId="{B1D8E15F-D830-40BC-BAB9-855F2C09C899}" srcOrd="0" destOrd="0" presId="urn:microsoft.com/office/officeart/2008/layout/HorizontalMultiLevelHierarchy"/>
    <dgm:cxn modelId="{9AE94B82-CF15-4301-B248-EAC02FF14AF5}" type="presOf" srcId="{F5B6CD45-0D30-46A8-B078-335B5F9181CE}" destId="{E17DAD45-0B54-44F1-861B-737829BE3B56}" srcOrd="0" destOrd="0" presId="urn:microsoft.com/office/officeart/2008/layout/HorizontalMultiLevelHierarchy"/>
    <dgm:cxn modelId="{5D68B4FE-EEB0-496B-8DF5-5791867EA534}" type="presOf" srcId="{6F7140F1-2D8B-4EC8-B7D7-A920ABA97915}" destId="{36DF11C7-1CA7-4304-B57C-3E9C0124ED98}" srcOrd="1" destOrd="0" presId="urn:microsoft.com/office/officeart/2008/layout/HorizontalMultiLevelHierarchy"/>
    <dgm:cxn modelId="{756E88A4-C99A-4403-84DF-F751E6D4D2BF}" type="presParOf" srcId="{1C7B0D6D-BA89-405A-B94F-C02F4083026B}" destId="{D7CA3AD4-4F40-4815-BF23-B5796AE4E2A1}" srcOrd="0" destOrd="0" presId="urn:microsoft.com/office/officeart/2008/layout/HorizontalMultiLevelHierarchy"/>
    <dgm:cxn modelId="{7075F4A8-4DDD-4F36-BBD5-B5DC21555646}" type="presParOf" srcId="{D7CA3AD4-4F40-4815-BF23-B5796AE4E2A1}" destId="{D7966F5A-D7B6-44D0-AAE4-98144DCF4CD6}" srcOrd="0" destOrd="0" presId="urn:microsoft.com/office/officeart/2008/layout/HorizontalMultiLevelHierarchy"/>
    <dgm:cxn modelId="{F6F894A4-A195-4B3D-A9AC-8AF290E1BCD2}" type="presParOf" srcId="{D7CA3AD4-4F40-4815-BF23-B5796AE4E2A1}" destId="{38427F80-D5CE-4D4B-A999-8182E7229482}" srcOrd="1" destOrd="0" presId="urn:microsoft.com/office/officeart/2008/layout/HorizontalMultiLevelHierarchy"/>
    <dgm:cxn modelId="{CCBF912E-1AD1-499B-85B2-31A4439A9B2B}" type="presParOf" srcId="{38427F80-D5CE-4D4B-A999-8182E7229482}" destId="{6FA2AF80-4BB8-4C84-8D18-6433C3498A74}" srcOrd="0" destOrd="0" presId="urn:microsoft.com/office/officeart/2008/layout/HorizontalMultiLevelHierarchy"/>
    <dgm:cxn modelId="{47C3D47C-1DE5-4859-8EDC-7E8CC6B98142}" type="presParOf" srcId="{6FA2AF80-4BB8-4C84-8D18-6433C3498A74}" destId="{A12032BA-1210-4660-B9EB-1BE0BC8BCB2C}" srcOrd="0" destOrd="0" presId="urn:microsoft.com/office/officeart/2008/layout/HorizontalMultiLevelHierarchy"/>
    <dgm:cxn modelId="{414E3624-2F92-419B-9A2A-859D9D6CCA77}" type="presParOf" srcId="{38427F80-D5CE-4D4B-A999-8182E7229482}" destId="{9C2A03F8-67E4-4E5B-B710-B413E9E1CCD3}" srcOrd="1" destOrd="0" presId="urn:microsoft.com/office/officeart/2008/layout/HorizontalMultiLevelHierarchy"/>
    <dgm:cxn modelId="{D50D179D-5F6E-4E3F-BC71-A5C7D7CCC069}" type="presParOf" srcId="{9C2A03F8-67E4-4E5B-B710-B413E9E1CCD3}" destId="{FB7C52CA-0B33-4E6C-81BB-4CB1BEAF984A}" srcOrd="0" destOrd="0" presId="urn:microsoft.com/office/officeart/2008/layout/HorizontalMultiLevelHierarchy"/>
    <dgm:cxn modelId="{5DFFD75C-374E-4958-A2A0-6C859867B999}" type="presParOf" srcId="{9C2A03F8-67E4-4E5B-B710-B413E9E1CCD3}" destId="{C71B720E-BF8F-4AE3-A65D-9EC67B04E812}" srcOrd="1" destOrd="0" presId="urn:microsoft.com/office/officeart/2008/layout/HorizontalMultiLevelHierarchy"/>
    <dgm:cxn modelId="{6F40A089-6019-4B57-98A4-6E873972A986}" type="presParOf" srcId="{38427F80-D5CE-4D4B-A999-8182E7229482}" destId="{C6A407DE-CB29-40B5-9C59-8317D5AE9A62}" srcOrd="2" destOrd="0" presId="urn:microsoft.com/office/officeart/2008/layout/HorizontalMultiLevelHierarchy"/>
    <dgm:cxn modelId="{5C6FA90D-D4CF-4445-9842-036F9A0785CF}" type="presParOf" srcId="{C6A407DE-CB29-40B5-9C59-8317D5AE9A62}" destId="{74150B0A-4955-40E7-8CAF-F257C92F5AAA}" srcOrd="0" destOrd="0" presId="urn:microsoft.com/office/officeart/2008/layout/HorizontalMultiLevelHierarchy"/>
    <dgm:cxn modelId="{DC474F9A-B639-41E6-9A00-4532CA47DB7F}" type="presParOf" srcId="{38427F80-D5CE-4D4B-A999-8182E7229482}" destId="{23B70D0D-D8B3-44A6-819F-00646E07CBD8}" srcOrd="3" destOrd="0" presId="urn:microsoft.com/office/officeart/2008/layout/HorizontalMultiLevelHierarchy"/>
    <dgm:cxn modelId="{346FF78F-06DB-4E9E-B825-A5CE80B27F6A}" type="presParOf" srcId="{23B70D0D-D8B3-44A6-819F-00646E07CBD8}" destId="{E17DAD45-0B54-44F1-861B-737829BE3B56}" srcOrd="0" destOrd="0" presId="urn:microsoft.com/office/officeart/2008/layout/HorizontalMultiLevelHierarchy"/>
    <dgm:cxn modelId="{F56D04E4-F7C0-4DF7-BE30-3AED8305D77C}" type="presParOf" srcId="{23B70D0D-D8B3-44A6-819F-00646E07CBD8}" destId="{4954D1A8-EFD4-4869-836A-EB780E6B1AFB}" srcOrd="1" destOrd="0" presId="urn:microsoft.com/office/officeart/2008/layout/HorizontalMultiLevelHierarchy"/>
    <dgm:cxn modelId="{CE5E3AD3-74C2-4CC9-88DE-0DF87A519889}" type="presParOf" srcId="{38427F80-D5CE-4D4B-A999-8182E7229482}" destId="{DB5E4DFE-5DED-4F69-A984-FB5501B9ABD2}" srcOrd="4" destOrd="0" presId="urn:microsoft.com/office/officeart/2008/layout/HorizontalMultiLevelHierarchy"/>
    <dgm:cxn modelId="{2BF559FE-3390-487A-A671-2DDD89C8E534}" type="presParOf" srcId="{DB5E4DFE-5DED-4F69-A984-FB5501B9ABD2}" destId="{36DF11C7-1CA7-4304-B57C-3E9C0124ED98}" srcOrd="0" destOrd="0" presId="urn:microsoft.com/office/officeart/2008/layout/HorizontalMultiLevelHierarchy"/>
    <dgm:cxn modelId="{9F2ADB40-4E1B-40A4-9D6D-CC14F19F52ED}" type="presParOf" srcId="{38427F80-D5CE-4D4B-A999-8182E7229482}" destId="{46FAFEE2-20DA-4413-92C2-0BE81F2E1107}" srcOrd="5" destOrd="0" presId="urn:microsoft.com/office/officeart/2008/layout/HorizontalMultiLevelHierarchy"/>
    <dgm:cxn modelId="{E37E368C-1FC7-47EB-93EE-4F4530D59214}" type="presParOf" srcId="{46FAFEE2-20DA-4413-92C2-0BE81F2E1107}" destId="{A73A468E-E88F-4BCA-A81F-7040199D18F8}" srcOrd="0" destOrd="0" presId="urn:microsoft.com/office/officeart/2008/layout/HorizontalMultiLevelHierarchy"/>
    <dgm:cxn modelId="{726AC741-81AD-4F57-972C-336DD44AE076}" type="presParOf" srcId="{46FAFEE2-20DA-4413-92C2-0BE81F2E1107}" destId="{51F2D868-C949-49CA-9B68-2B58E3B4A8AD}" srcOrd="1" destOrd="0" presId="urn:microsoft.com/office/officeart/2008/layout/HorizontalMultiLevelHierarchy"/>
    <dgm:cxn modelId="{6CA339B6-AABE-4ED6-9E31-88421C73E7EB}" type="presParOf" srcId="{38427F80-D5CE-4D4B-A999-8182E7229482}" destId="{B1D8E15F-D830-40BC-BAB9-855F2C09C899}" srcOrd="6" destOrd="0" presId="urn:microsoft.com/office/officeart/2008/layout/HorizontalMultiLevelHierarchy"/>
    <dgm:cxn modelId="{490C3F7F-87F0-41F7-B92A-0E65E20E70EE}" type="presParOf" srcId="{B1D8E15F-D830-40BC-BAB9-855F2C09C899}" destId="{B1DE7492-F556-42BD-B2FB-D36B21B381B2}" srcOrd="0" destOrd="0" presId="urn:microsoft.com/office/officeart/2008/layout/HorizontalMultiLevelHierarchy"/>
    <dgm:cxn modelId="{F9FB2592-CEEC-425E-A47D-6700615AE239}" type="presParOf" srcId="{38427F80-D5CE-4D4B-A999-8182E7229482}" destId="{A0CB9C67-DF2F-4D77-8671-275E6FE18DD4}" srcOrd="7" destOrd="0" presId="urn:microsoft.com/office/officeart/2008/layout/HorizontalMultiLevelHierarchy"/>
    <dgm:cxn modelId="{D2FADFFD-FC54-4495-A96F-E73FB5812662}" type="presParOf" srcId="{A0CB9C67-DF2F-4D77-8671-275E6FE18DD4}" destId="{215BA76A-4424-4332-937C-E0357EC28CE4}" srcOrd="0" destOrd="0" presId="urn:microsoft.com/office/officeart/2008/layout/HorizontalMultiLevelHierarchy"/>
    <dgm:cxn modelId="{7B506CB4-CC24-4F1B-A3C6-F644C862EF40}" type="presParOf" srcId="{A0CB9C67-DF2F-4D77-8671-275E6FE18DD4}" destId="{91B15A5C-A09E-431B-A431-D5E48CA7824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ABE52-188E-46D3-9C59-BFD413F2A0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61F5A92-147D-4FCE-99A0-D407068E2D30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B67367-E9E9-4298-8DCB-17B28DBFD92D}" type="parTrans" cxnId="{23B76922-0E89-42BB-BDE3-0632FA6D90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FBE89E-2E79-4FE4-A0C7-BB5B46BEDFC3}" type="sibTrans" cxnId="{23B76922-0E89-42BB-BDE3-0632FA6D90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CE620B-C9DA-4D68-A7BC-4E2FD5A6F53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A01B7F-90D6-436D-8013-C5F7FD0B861C}" type="parTrans" cxnId="{D16BB327-218D-45F9-AAB3-32931375F0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9A8904-FAA7-4CD1-BB80-64686B6FB247}" type="sibTrans" cxnId="{D16BB327-218D-45F9-AAB3-32931375F0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7A2DED-B259-416F-B271-E52CA621119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F72AFF-50A5-41C9-B3A0-CE691B57508A}" type="parTrans" cxnId="{05797B4D-7714-45D2-9D0F-E37D683861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A34E34-5366-413F-87B5-C08849AA586A}" type="sibTrans" cxnId="{05797B4D-7714-45D2-9D0F-E37D683861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43DF0B-266E-474A-A5F2-B9F6DB06DB0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91CDC0-73F9-4BDF-BEF9-02703E0345E0}" type="parTrans" cxnId="{1FDF005B-EC77-4407-B7CF-F1A93E3B65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0270DC-B37C-46BB-9017-0E1DFB8EECFD}" type="sibTrans" cxnId="{1FDF005B-EC77-4407-B7CF-F1A93E3B65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D93F1F-3B1F-41A3-840E-1484B16964F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F083DE-7FF8-4D0D-9593-CD9460386E29}" type="parTrans" cxnId="{6AEDCEF7-888C-4131-B47B-746347470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21270E-CB63-44D0-91C2-0EA4243AEC5B}" type="sibTrans" cxnId="{6AEDCEF7-888C-4131-B47B-746347470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1853AF-2318-452B-A0A5-70AB9FDF06B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C4FA3F-1F37-4282-AAE2-BD56BE65BF7D}" type="parTrans" cxnId="{EA509BE6-F5B3-49F2-BA4D-60AE3A84E8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F73628-1740-4B15-BE5F-E2CD7A4AAE07}" type="sibTrans" cxnId="{EA509BE6-F5B3-49F2-BA4D-60AE3A84E8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AD1100-13D5-4B1C-9C37-A38F1D8AE5C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買菜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1B183D-BEEF-4DF5-A270-1EE98BCA4D2A}" type="parTrans" cxnId="{7A14E574-26E0-40C7-887B-FEE507C2138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FCD3E2-FD5B-42DC-98A1-67E7F8E7DA23}" type="sibTrans" cxnId="{7A14E574-26E0-40C7-887B-FEE507C2138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F14552-C814-4D0E-AF42-941ABC6F567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4AE3D5-4B50-450C-BF2D-BAE4AD7D9163}" type="parTrans" cxnId="{E66EFC25-E0D5-4300-B9AA-649A1F44AF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2E8BFD-8F0F-445C-90D4-D3F25EC79482}" type="sibTrans" cxnId="{E66EFC25-E0D5-4300-B9AA-649A1F44AF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0D73C8-624F-4511-B4EB-663B630E78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裝車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1EDDBD-AB2A-4E6D-9CB2-361D06656ABB}" type="parTrans" cxnId="{574371BF-1665-4C94-A559-9E6C79F0D0C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D9B03-3994-46AF-896B-EC290D3EAB30}" type="sibTrans" cxnId="{574371BF-1665-4C94-A559-9E6C79F0D0C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BCEF68-E0C1-4C4C-A841-CF45E24C7A5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1E88F1-391A-4E9C-8E04-12B9A91E0A8C}" type="parTrans" cxnId="{C9F03DAF-403A-4688-8A8C-2DCC6BC4A7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A895E-8B10-4910-AF75-CCA1E3E0EB9E}" type="sibTrans" cxnId="{C9F03DAF-403A-4688-8A8C-2DCC6BC4A7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B011A5-4C18-473F-B77A-16B8CA3EC5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郵寄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543C1C-2F4E-4EE9-8313-3BEE9946C908}" type="parTrans" cxnId="{C5BF952D-A5A5-4057-BCC7-BB4711B9AED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EF9E94-CECA-4B77-A329-7F59629B6E10}" type="sibTrans" cxnId="{C5BF952D-A5A5-4057-BCC7-BB4711B9AED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4C2CB0-692A-40CC-8C2B-BDDC367F500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消費經濟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BEE771-360C-4E3F-998D-16E03E9BE6EB}" type="parTrans" cxnId="{32DE074E-7FBD-4DB5-B984-978CA46F40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17C42-9547-4E7B-B2C4-628AE75FF3F3}" type="sibTrans" cxnId="{32DE074E-7FBD-4DB5-B984-978CA46F40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9B7726-C8E5-4F0E-B761-7B07F4B14DD6}" type="pres">
      <dgm:prSet presAssocID="{1C2ABE52-188E-46D3-9C59-BFD413F2A0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717B644-6CA1-4F1C-BE8C-C34CE47BABE4}" type="pres">
      <dgm:prSet presAssocID="{B8F14552-C814-4D0E-AF42-941ABC6F5676}" presName="hierRoot1" presStyleCnt="0"/>
      <dgm:spPr/>
    </dgm:pt>
    <dgm:pt modelId="{E198297C-2C7D-4A4F-8C6D-DBAA228F7368}" type="pres">
      <dgm:prSet presAssocID="{B8F14552-C814-4D0E-AF42-941ABC6F5676}" presName="composite" presStyleCnt="0"/>
      <dgm:spPr/>
    </dgm:pt>
    <dgm:pt modelId="{0E810983-4EBA-4625-A995-4E12E375C000}" type="pres">
      <dgm:prSet presAssocID="{B8F14552-C814-4D0E-AF42-941ABC6F5676}" presName="background" presStyleLbl="node0" presStyleIdx="0" presStyleCnt="1"/>
      <dgm:spPr/>
    </dgm:pt>
    <dgm:pt modelId="{AD057FA2-3ED9-4074-BC11-D2CA503B5421}" type="pres">
      <dgm:prSet presAssocID="{B8F14552-C814-4D0E-AF42-941ABC6F5676}" presName="text" presStyleLbl="fgAcc0" presStyleIdx="0" presStyleCnt="1" custScaleX="133085" custLinFactX="100000" custLinFactNeighborX="111294" custLinFactNeighborY="-106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C05E68-0B8D-415F-8DC3-C8DD9C73BB4E}" type="pres">
      <dgm:prSet presAssocID="{B8F14552-C814-4D0E-AF42-941ABC6F5676}" presName="hierChild2" presStyleCnt="0"/>
      <dgm:spPr/>
    </dgm:pt>
    <dgm:pt modelId="{2D29AC2A-6DE2-42FE-B838-1E3725CD9D61}" type="pres">
      <dgm:prSet presAssocID="{6BB67367-E9E9-4298-8DCB-17B28DBFD92D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354030C-1F23-4570-A15E-957D7FAC7130}" type="pres">
      <dgm:prSet presAssocID="{C61F5A92-147D-4FCE-99A0-D407068E2D30}" presName="hierRoot2" presStyleCnt="0"/>
      <dgm:spPr/>
    </dgm:pt>
    <dgm:pt modelId="{6C11F9ED-5630-49AA-816F-6F16D98D0B89}" type="pres">
      <dgm:prSet presAssocID="{C61F5A92-147D-4FCE-99A0-D407068E2D30}" presName="composite2" presStyleCnt="0"/>
      <dgm:spPr/>
    </dgm:pt>
    <dgm:pt modelId="{B8AA81D9-D0E4-45E0-BEC3-7FDC298CDEC6}" type="pres">
      <dgm:prSet presAssocID="{C61F5A92-147D-4FCE-99A0-D407068E2D30}" presName="background2" presStyleLbl="node2" presStyleIdx="0" presStyleCnt="2"/>
      <dgm:spPr/>
    </dgm:pt>
    <dgm:pt modelId="{3046D96B-9EAF-4F41-87FE-9E42D1D3F60F}" type="pres">
      <dgm:prSet presAssocID="{C61F5A92-147D-4FCE-99A0-D407068E2D30}" presName="text2" presStyleLbl="fgAcc2" presStyleIdx="0" presStyleCnt="2" custScaleX="132961" custLinFactX="200000" custLinFactNeighborX="216711" custLinFactNeighborY="-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4B2841-E1AE-4323-B83B-1FE31F057BC3}" type="pres">
      <dgm:prSet presAssocID="{C61F5A92-147D-4FCE-99A0-D407068E2D30}" presName="hierChild3" presStyleCnt="0"/>
      <dgm:spPr/>
    </dgm:pt>
    <dgm:pt modelId="{A3C6C8C9-79C2-460A-BCCF-28AE2AFB2B53}" type="pres">
      <dgm:prSet presAssocID="{4ABEE771-360C-4E3F-998D-16E03E9BE6EB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F1F86129-CB38-4370-B224-0E614DDC9485}" type="pres">
      <dgm:prSet presAssocID="{5E4C2CB0-692A-40CC-8C2B-BDDC367F5007}" presName="hierRoot2" presStyleCnt="0"/>
      <dgm:spPr/>
    </dgm:pt>
    <dgm:pt modelId="{253D3CB5-FE53-4003-BB73-1CA30B4EDC44}" type="pres">
      <dgm:prSet presAssocID="{5E4C2CB0-692A-40CC-8C2B-BDDC367F5007}" presName="composite2" presStyleCnt="0"/>
      <dgm:spPr/>
    </dgm:pt>
    <dgm:pt modelId="{1007CF51-A587-4907-B594-B571D9D57A6D}" type="pres">
      <dgm:prSet presAssocID="{5E4C2CB0-692A-40CC-8C2B-BDDC367F5007}" presName="background2" presStyleLbl="node2" presStyleIdx="1" presStyleCnt="2"/>
      <dgm:spPr/>
    </dgm:pt>
    <dgm:pt modelId="{DBA954A7-A6E7-45F9-B137-2F37C9FA7D06}" type="pres">
      <dgm:prSet presAssocID="{5E4C2CB0-692A-40CC-8C2B-BDDC367F5007}" presName="text2" presStyleLbl="fgAcc2" presStyleIdx="1" presStyleCnt="2" custScaleX="1298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592E25-7405-448A-B41C-A2739B59F922}" type="pres">
      <dgm:prSet presAssocID="{5E4C2CB0-692A-40CC-8C2B-BDDC367F5007}" presName="hierChild3" presStyleCnt="0"/>
      <dgm:spPr/>
    </dgm:pt>
    <dgm:pt modelId="{F937ABAF-DD48-47FD-BA0A-3AC2874751A8}" type="pres">
      <dgm:prSet presAssocID="{63A01B7F-90D6-436D-8013-C5F7FD0B861C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9B402213-DF60-4E3B-9CB1-B2FCC5E5FE3B}" type="pres">
      <dgm:prSet presAssocID="{24CE620B-C9DA-4D68-A7BC-4E2FD5A6F539}" presName="hierRoot3" presStyleCnt="0"/>
      <dgm:spPr/>
    </dgm:pt>
    <dgm:pt modelId="{175A38D0-7BD6-4F0E-88B8-0ED75BB2A9DB}" type="pres">
      <dgm:prSet presAssocID="{24CE620B-C9DA-4D68-A7BC-4E2FD5A6F539}" presName="composite3" presStyleCnt="0"/>
      <dgm:spPr/>
    </dgm:pt>
    <dgm:pt modelId="{7E1E8DF4-7D50-4295-957E-A1BCFAB190E3}" type="pres">
      <dgm:prSet presAssocID="{24CE620B-C9DA-4D68-A7BC-4E2FD5A6F539}" presName="background3" presStyleLbl="node3" presStyleIdx="0" presStyleCnt="3"/>
      <dgm:spPr/>
    </dgm:pt>
    <dgm:pt modelId="{E01B945A-B106-471A-AB0F-C8553A5C2E92}" type="pres">
      <dgm:prSet presAssocID="{24CE620B-C9DA-4D68-A7BC-4E2FD5A6F53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D1A23A-5D7B-4090-A858-0170111E8260}" type="pres">
      <dgm:prSet presAssocID="{24CE620B-C9DA-4D68-A7BC-4E2FD5A6F539}" presName="hierChild4" presStyleCnt="0"/>
      <dgm:spPr/>
    </dgm:pt>
    <dgm:pt modelId="{0D109999-A81E-4268-9112-FB0871B3B39C}" type="pres">
      <dgm:prSet presAssocID="{3CF083DE-7FF8-4D0D-9593-CD9460386E29}" presName="Name23" presStyleLbl="parChTrans1D4" presStyleIdx="0" presStyleCnt="6"/>
      <dgm:spPr/>
      <dgm:t>
        <a:bodyPr/>
        <a:lstStyle/>
        <a:p>
          <a:endParaRPr lang="zh-TW" altLang="en-US"/>
        </a:p>
      </dgm:t>
    </dgm:pt>
    <dgm:pt modelId="{65DFAC8F-22EC-4C2F-AF0B-FE284B66EB74}" type="pres">
      <dgm:prSet presAssocID="{F1D93F1F-3B1F-41A3-840E-1484B16964F7}" presName="hierRoot4" presStyleCnt="0"/>
      <dgm:spPr/>
    </dgm:pt>
    <dgm:pt modelId="{D5128729-B301-402B-BF00-794E6D39B9E3}" type="pres">
      <dgm:prSet presAssocID="{F1D93F1F-3B1F-41A3-840E-1484B16964F7}" presName="composite4" presStyleCnt="0"/>
      <dgm:spPr/>
    </dgm:pt>
    <dgm:pt modelId="{0532EF14-9A56-4918-9CF8-F5FD5E3865F7}" type="pres">
      <dgm:prSet presAssocID="{F1D93F1F-3B1F-41A3-840E-1484B16964F7}" presName="background4" presStyleLbl="node4" presStyleIdx="0" presStyleCnt="6"/>
      <dgm:spPr/>
    </dgm:pt>
    <dgm:pt modelId="{DF91870D-FD29-4A9B-AF07-6E7653B0DA5D}" type="pres">
      <dgm:prSet presAssocID="{F1D93F1F-3B1F-41A3-840E-1484B16964F7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0A69BF-0CF7-463E-B7CF-0816A80606A7}" type="pres">
      <dgm:prSet presAssocID="{F1D93F1F-3B1F-41A3-840E-1484B16964F7}" presName="hierChild5" presStyleCnt="0"/>
      <dgm:spPr/>
    </dgm:pt>
    <dgm:pt modelId="{DD56BB26-4749-469A-B8E7-86D19E9FA9FB}" type="pres">
      <dgm:prSet presAssocID="{AF91CDC0-73F9-4BDF-BEF9-02703E0345E0}" presName="Name23" presStyleLbl="parChTrans1D4" presStyleIdx="1" presStyleCnt="6"/>
      <dgm:spPr/>
      <dgm:t>
        <a:bodyPr/>
        <a:lstStyle/>
        <a:p>
          <a:endParaRPr lang="zh-TW" altLang="en-US"/>
        </a:p>
      </dgm:t>
    </dgm:pt>
    <dgm:pt modelId="{6D6A2A99-DD1F-4E52-8A48-989E78E0DEE7}" type="pres">
      <dgm:prSet presAssocID="{0843DF0B-266E-474A-A5F2-B9F6DB06DB0A}" presName="hierRoot4" presStyleCnt="0"/>
      <dgm:spPr/>
    </dgm:pt>
    <dgm:pt modelId="{CF297D35-4702-4C5D-A658-B9B6A3254F95}" type="pres">
      <dgm:prSet presAssocID="{0843DF0B-266E-474A-A5F2-B9F6DB06DB0A}" presName="composite4" presStyleCnt="0"/>
      <dgm:spPr/>
    </dgm:pt>
    <dgm:pt modelId="{0CFE7154-5773-402B-A60B-FBD9FF8B4920}" type="pres">
      <dgm:prSet presAssocID="{0843DF0B-266E-474A-A5F2-B9F6DB06DB0A}" presName="background4" presStyleLbl="node4" presStyleIdx="1" presStyleCnt="6"/>
      <dgm:spPr/>
    </dgm:pt>
    <dgm:pt modelId="{5C718A79-426E-4BCC-995A-95F7399A8650}" type="pres">
      <dgm:prSet presAssocID="{0843DF0B-266E-474A-A5F2-B9F6DB06DB0A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BF84BA-7141-46ED-A194-9F676A919009}" type="pres">
      <dgm:prSet presAssocID="{0843DF0B-266E-474A-A5F2-B9F6DB06DB0A}" presName="hierChild5" presStyleCnt="0"/>
      <dgm:spPr/>
    </dgm:pt>
    <dgm:pt modelId="{B9DB95E6-90AD-4BC2-9597-0446B72022C7}" type="pres">
      <dgm:prSet presAssocID="{E6F72AFF-50A5-41C9-B3A0-CE691B57508A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446015E0-1E03-4B7D-A0C6-0CEE726B122F}" type="pres">
      <dgm:prSet presAssocID="{AC7A2DED-B259-416F-B271-E52CA621119E}" presName="hierRoot3" presStyleCnt="0"/>
      <dgm:spPr/>
    </dgm:pt>
    <dgm:pt modelId="{F694FC8F-C73E-4B21-820D-B7D7B386F226}" type="pres">
      <dgm:prSet presAssocID="{AC7A2DED-B259-416F-B271-E52CA621119E}" presName="composite3" presStyleCnt="0"/>
      <dgm:spPr/>
    </dgm:pt>
    <dgm:pt modelId="{1FB11447-411A-4190-8EAA-22E8680B41B5}" type="pres">
      <dgm:prSet presAssocID="{AC7A2DED-B259-416F-B271-E52CA621119E}" presName="background3" presStyleLbl="node3" presStyleIdx="1" presStyleCnt="3"/>
      <dgm:spPr/>
    </dgm:pt>
    <dgm:pt modelId="{CC84F915-AE10-4072-B90D-0F3B49A9F025}" type="pres">
      <dgm:prSet presAssocID="{AC7A2DED-B259-416F-B271-E52CA621119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2548CB-3910-4463-AA01-5B69C39C56D5}" type="pres">
      <dgm:prSet presAssocID="{AC7A2DED-B259-416F-B271-E52CA621119E}" presName="hierChild4" presStyleCnt="0"/>
      <dgm:spPr/>
    </dgm:pt>
    <dgm:pt modelId="{9CE70D27-C57A-46E8-941E-CD15789D5679}" type="pres">
      <dgm:prSet presAssocID="{A81B183D-BEEF-4DF5-A270-1EE98BCA4D2A}" presName="Name23" presStyleLbl="parChTrans1D4" presStyleIdx="2" presStyleCnt="6"/>
      <dgm:spPr/>
      <dgm:t>
        <a:bodyPr/>
        <a:lstStyle/>
        <a:p>
          <a:endParaRPr lang="zh-TW" altLang="en-US"/>
        </a:p>
      </dgm:t>
    </dgm:pt>
    <dgm:pt modelId="{2555D341-3180-4277-BE30-9BE849CA06CF}" type="pres">
      <dgm:prSet presAssocID="{81AD1100-13D5-4B1C-9C37-A38F1D8AE5C1}" presName="hierRoot4" presStyleCnt="0"/>
      <dgm:spPr/>
    </dgm:pt>
    <dgm:pt modelId="{238B84A6-EEE3-449F-87B9-6977D027CAF1}" type="pres">
      <dgm:prSet presAssocID="{81AD1100-13D5-4B1C-9C37-A38F1D8AE5C1}" presName="composite4" presStyleCnt="0"/>
      <dgm:spPr/>
    </dgm:pt>
    <dgm:pt modelId="{EF7038E5-56EF-4E26-9DD7-62AAEA73929D}" type="pres">
      <dgm:prSet presAssocID="{81AD1100-13D5-4B1C-9C37-A38F1D8AE5C1}" presName="background4" presStyleLbl="node4" presStyleIdx="2" presStyleCnt="6"/>
      <dgm:spPr/>
    </dgm:pt>
    <dgm:pt modelId="{85A752F7-09CB-49D2-8681-0CFF0405F4DC}" type="pres">
      <dgm:prSet presAssocID="{81AD1100-13D5-4B1C-9C37-A38F1D8AE5C1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F43F42-6750-4E0E-8525-8B8E34D0024F}" type="pres">
      <dgm:prSet presAssocID="{81AD1100-13D5-4B1C-9C37-A38F1D8AE5C1}" presName="hierChild5" presStyleCnt="0"/>
      <dgm:spPr/>
    </dgm:pt>
    <dgm:pt modelId="{33033652-C297-46B9-961C-FACF2D2185EA}" type="pres">
      <dgm:prSet presAssocID="{EDC4FA3F-1F37-4282-AAE2-BD56BE65BF7D}" presName="Name23" presStyleLbl="parChTrans1D4" presStyleIdx="3" presStyleCnt="6"/>
      <dgm:spPr/>
      <dgm:t>
        <a:bodyPr/>
        <a:lstStyle/>
        <a:p>
          <a:endParaRPr lang="zh-TW" altLang="en-US"/>
        </a:p>
      </dgm:t>
    </dgm:pt>
    <dgm:pt modelId="{024492CC-A5FC-45FB-9BAF-C15F54382C1A}" type="pres">
      <dgm:prSet presAssocID="{671853AF-2318-452B-A0A5-70AB9FDF06BF}" presName="hierRoot4" presStyleCnt="0"/>
      <dgm:spPr/>
    </dgm:pt>
    <dgm:pt modelId="{35439B89-177E-4A9E-9B12-3DE62F054F1D}" type="pres">
      <dgm:prSet presAssocID="{671853AF-2318-452B-A0A5-70AB9FDF06BF}" presName="composite4" presStyleCnt="0"/>
      <dgm:spPr/>
    </dgm:pt>
    <dgm:pt modelId="{40B340F3-9410-4FE6-986C-E78A11FCC178}" type="pres">
      <dgm:prSet presAssocID="{671853AF-2318-452B-A0A5-70AB9FDF06BF}" presName="background4" presStyleLbl="node4" presStyleIdx="3" presStyleCnt="6"/>
      <dgm:spPr/>
    </dgm:pt>
    <dgm:pt modelId="{B79D6F4B-93E7-467C-94B6-ABBC0276FDFB}" type="pres">
      <dgm:prSet presAssocID="{671853AF-2318-452B-A0A5-70AB9FDF06BF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FCDA46-4964-4BFF-89F1-2252B86D54E8}" type="pres">
      <dgm:prSet presAssocID="{671853AF-2318-452B-A0A5-70AB9FDF06BF}" presName="hierChild5" presStyleCnt="0"/>
      <dgm:spPr/>
    </dgm:pt>
    <dgm:pt modelId="{60849357-23A5-49CD-97CE-ECD778AC657A}" type="pres">
      <dgm:prSet presAssocID="{161E88F1-391A-4E9C-8E04-12B9A91E0A8C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1D631B9A-8AED-4F3F-B923-55D696A47E7E}" type="pres">
      <dgm:prSet presAssocID="{0CBCEF68-E0C1-4C4C-A841-CF45E24C7A5D}" presName="hierRoot3" presStyleCnt="0"/>
      <dgm:spPr/>
    </dgm:pt>
    <dgm:pt modelId="{A1D8D3CB-685A-40F1-9FBE-5F25EEC42064}" type="pres">
      <dgm:prSet presAssocID="{0CBCEF68-E0C1-4C4C-A841-CF45E24C7A5D}" presName="composite3" presStyleCnt="0"/>
      <dgm:spPr/>
    </dgm:pt>
    <dgm:pt modelId="{474B7251-93B8-4743-A31C-1E82552093FE}" type="pres">
      <dgm:prSet presAssocID="{0CBCEF68-E0C1-4C4C-A841-CF45E24C7A5D}" presName="background3" presStyleLbl="node3" presStyleIdx="2" presStyleCnt="3"/>
      <dgm:spPr/>
    </dgm:pt>
    <dgm:pt modelId="{29ECA783-1127-42C7-9FAE-14627F03A372}" type="pres">
      <dgm:prSet presAssocID="{0CBCEF68-E0C1-4C4C-A841-CF45E24C7A5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9FF3CA-3467-4824-B6FE-A9335703CF82}" type="pres">
      <dgm:prSet presAssocID="{0CBCEF68-E0C1-4C4C-A841-CF45E24C7A5D}" presName="hierChild4" presStyleCnt="0"/>
      <dgm:spPr/>
    </dgm:pt>
    <dgm:pt modelId="{8C08BEE3-D002-46C7-8F96-F159E430FD01}" type="pres">
      <dgm:prSet presAssocID="{D5543C1C-2F4E-4EE9-8313-3BEE9946C908}" presName="Name23" presStyleLbl="parChTrans1D4" presStyleIdx="4" presStyleCnt="6"/>
      <dgm:spPr/>
      <dgm:t>
        <a:bodyPr/>
        <a:lstStyle/>
        <a:p>
          <a:endParaRPr lang="zh-TW" altLang="en-US"/>
        </a:p>
      </dgm:t>
    </dgm:pt>
    <dgm:pt modelId="{12660D26-86E4-4E60-B9E5-A16B18632C44}" type="pres">
      <dgm:prSet presAssocID="{A8B011A5-4C18-473F-B77A-16B8CA3EC5D3}" presName="hierRoot4" presStyleCnt="0"/>
      <dgm:spPr/>
    </dgm:pt>
    <dgm:pt modelId="{2BCE7D57-CDC9-40BD-B3CF-9C7DDA99B699}" type="pres">
      <dgm:prSet presAssocID="{A8B011A5-4C18-473F-B77A-16B8CA3EC5D3}" presName="composite4" presStyleCnt="0"/>
      <dgm:spPr/>
    </dgm:pt>
    <dgm:pt modelId="{66A862F8-3136-4820-A667-A54F7A237382}" type="pres">
      <dgm:prSet presAssocID="{A8B011A5-4C18-473F-B77A-16B8CA3EC5D3}" presName="background4" presStyleLbl="node4" presStyleIdx="4" presStyleCnt="6"/>
      <dgm:spPr/>
    </dgm:pt>
    <dgm:pt modelId="{536BEF08-E126-4FCB-8A19-B7B3EC1B0443}" type="pres">
      <dgm:prSet presAssocID="{A8B011A5-4C18-473F-B77A-16B8CA3EC5D3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D188BB-532F-4CA0-8022-AD4F30D859DA}" type="pres">
      <dgm:prSet presAssocID="{A8B011A5-4C18-473F-B77A-16B8CA3EC5D3}" presName="hierChild5" presStyleCnt="0"/>
      <dgm:spPr/>
    </dgm:pt>
    <dgm:pt modelId="{EB9F9EF8-0105-42EE-8762-69B3D84AC0EC}" type="pres">
      <dgm:prSet presAssocID="{B31EDDBD-AB2A-4E6D-9CB2-361D06656ABB}" presName="Name23" presStyleLbl="parChTrans1D4" presStyleIdx="5" presStyleCnt="6"/>
      <dgm:spPr/>
      <dgm:t>
        <a:bodyPr/>
        <a:lstStyle/>
        <a:p>
          <a:endParaRPr lang="zh-TW" altLang="en-US"/>
        </a:p>
      </dgm:t>
    </dgm:pt>
    <dgm:pt modelId="{5679FEA0-7D6F-4687-AB00-0B5CB324BAB4}" type="pres">
      <dgm:prSet presAssocID="{B70D73C8-624F-4511-B4EB-663B630E78D3}" presName="hierRoot4" presStyleCnt="0"/>
      <dgm:spPr/>
    </dgm:pt>
    <dgm:pt modelId="{CBA13E83-F615-483E-B08F-DCFF56F2F512}" type="pres">
      <dgm:prSet presAssocID="{B70D73C8-624F-4511-B4EB-663B630E78D3}" presName="composite4" presStyleCnt="0"/>
      <dgm:spPr/>
    </dgm:pt>
    <dgm:pt modelId="{E29ABE3B-CCEB-483B-B92B-AF5DA07B18FA}" type="pres">
      <dgm:prSet presAssocID="{B70D73C8-624F-4511-B4EB-663B630E78D3}" presName="background4" presStyleLbl="node4" presStyleIdx="5" presStyleCnt="6"/>
      <dgm:spPr/>
    </dgm:pt>
    <dgm:pt modelId="{FFB49C5B-0038-48D0-91EB-EF74C69A7D1D}" type="pres">
      <dgm:prSet presAssocID="{B70D73C8-624F-4511-B4EB-663B630E78D3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1F9968-B4BF-4576-A3D0-95B5C101823F}" type="pres">
      <dgm:prSet presAssocID="{B70D73C8-624F-4511-B4EB-663B630E78D3}" presName="hierChild5" presStyleCnt="0"/>
      <dgm:spPr/>
    </dgm:pt>
  </dgm:ptLst>
  <dgm:cxnLst>
    <dgm:cxn modelId="{054342C8-5AD3-4E80-B510-ABF84719E167}" type="presOf" srcId="{AC7A2DED-B259-416F-B271-E52CA621119E}" destId="{CC84F915-AE10-4072-B90D-0F3B49A9F025}" srcOrd="0" destOrd="0" presId="urn:microsoft.com/office/officeart/2005/8/layout/hierarchy1"/>
    <dgm:cxn modelId="{837BB95D-BB20-44B3-B5A1-A7E935F63376}" type="presOf" srcId="{671853AF-2318-452B-A0A5-70AB9FDF06BF}" destId="{B79D6F4B-93E7-467C-94B6-ABBC0276FDFB}" srcOrd="0" destOrd="0" presId="urn:microsoft.com/office/officeart/2005/8/layout/hierarchy1"/>
    <dgm:cxn modelId="{216964BF-22C4-4DAA-8434-4E125F01B22D}" type="presOf" srcId="{5E4C2CB0-692A-40CC-8C2B-BDDC367F5007}" destId="{DBA954A7-A6E7-45F9-B137-2F37C9FA7D06}" srcOrd="0" destOrd="0" presId="urn:microsoft.com/office/officeart/2005/8/layout/hierarchy1"/>
    <dgm:cxn modelId="{04ED34C6-700E-4C23-BE90-4B0D15C63EEB}" type="presOf" srcId="{B70D73C8-624F-4511-B4EB-663B630E78D3}" destId="{FFB49C5B-0038-48D0-91EB-EF74C69A7D1D}" srcOrd="0" destOrd="0" presId="urn:microsoft.com/office/officeart/2005/8/layout/hierarchy1"/>
    <dgm:cxn modelId="{B4862792-0639-4580-9980-D51D259B5E72}" type="presOf" srcId="{81AD1100-13D5-4B1C-9C37-A38F1D8AE5C1}" destId="{85A752F7-09CB-49D2-8681-0CFF0405F4DC}" srcOrd="0" destOrd="0" presId="urn:microsoft.com/office/officeart/2005/8/layout/hierarchy1"/>
    <dgm:cxn modelId="{C9F03DAF-403A-4688-8A8C-2DCC6BC4A7C0}" srcId="{5E4C2CB0-692A-40CC-8C2B-BDDC367F5007}" destId="{0CBCEF68-E0C1-4C4C-A841-CF45E24C7A5D}" srcOrd="2" destOrd="0" parTransId="{161E88F1-391A-4E9C-8E04-12B9A91E0A8C}" sibTransId="{884A895E-8B10-4910-AF75-CCA1E3E0EB9E}"/>
    <dgm:cxn modelId="{F1C03BEC-7DC7-476F-A4A2-E3C0BD65D763}" type="presOf" srcId="{F1D93F1F-3B1F-41A3-840E-1484B16964F7}" destId="{DF91870D-FD29-4A9B-AF07-6E7653B0DA5D}" srcOrd="0" destOrd="0" presId="urn:microsoft.com/office/officeart/2005/8/layout/hierarchy1"/>
    <dgm:cxn modelId="{5FE3B78B-9F45-49EF-9D34-757E8E514A16}" type="presOf" srcId="{EDC4FA3F-1F37-4282-AAE2-BD56BE65BF7D}" destId="{33033652-C297-46B9-961C-FACF2D2185EA}" srcOrd="0" destOrd="0" presId="urn:microsoft.com/office/officeart/2005/8/layout/hierarchy1"/>
    <dgm:cxn modelId="{23B76922-0E89-42BB-BDE3-0632FA6D9083}" srcId="{B8F14552-C814-4D0E-AF42-941ABC6F5676}" destId="{C61F5A92-147D-4FCE-99A0-D407068E2D30}" srcOrd="0" destOrd="0" parTransId="{6BB67367-E9E9-4298-8DCB-17B28DBFD92D}" sibTransId="{96FBE89E-2E79-4FE4-A0C7-BB5B46BEDFC3}"/>
    <dgm:cxn modelId="{6ADFF1D2-262A-4BAF-BE13-1F0ACE8D07D0}" type="presOf" srcId="{0CBCEF68-E0C1-4C4C-A841-CF45E24C7A5D}" destId="{29ECA783-1127-42C7-9FAE-14627F03A372}" srcOrd="0" destOrd="0" presId="urn:microsoft.com/office/officeart/2005/8/layout/hierarchy1"/>
    <dgm:cxn modelId="{48345A92-05BD-4AE5-BE84-19F3574E15B8}" type="presOf" srcId="{AF91CDC0-73F9-4BDF-BEF9-02703E0345E0}" destId="{DD56BB26-4749-469A-B8E7-86D19E9FA9FB}" srcOrd="0" destOrd="0" presId="urn:microsoft.com/office/officeart/2005/8/layout/hierarchy1"/>
    <dgm:cxn modelId="{78FC9D97-8E7B-4789-9F32-1C7839589CCE}" type="presOf" srcId="{B31EDDBD-AB2A-4E6D-9CB2-361D06656ABB}" destId="{EB9F9EF8-0105-42EE-8762-69B3D84AC0EC}" srcOrd="0" destOrd="0" presId="urn:microsoft.com/office/officeart/2005/8/layout/hierarchy1"/>
    <dgm:cxn modelId="{201F5700-3BB3-486F-950C-77A802D66D96}" type="presOf" srcId="{A8B011A5-4C18-473F-B77A-16B8CA3EC5D3}" destId="{536BEF08-E126-4FCB-8A19-B7B3EC1B0443}" srcOrd="0" destOrd="0" presId="urn:microsoft.com/office/officeart/2005/8/layout/hierarchy1"/>
    <dgm:cxn modelId="{C5BF952D-A5A5-4057-BCC7-BB4711B9AED0}" srcId="{0CBCEF68-E0C1-4C4C-A841-CF45E24C7A5D}" destId="{A8B011A5-4C18-473F-B77A-16B8CA3EC5D3}" srcOrd="0" destOrd="0" parTransId="{D5543C1C-2F4E-4EE9-8313-3BEE9946C908}" sibTransId="{F7EF9E94-CECA-4B77-A329-7F59629B6E10}"/>
    <dgm:cxn modelId="{6AEDCEF7-888C-4131-B47B-7463474704AD}" srcId="{24CE620B-C9DA-4D68-A7BC-4E2FD5A6F539}" destId="{F1D93F1F-3B1F-41A3-840E-1484B16964F7}" srcOrd="0" destOrd="0" parTransId="{3CF083DE-7FF8-4D0D-9593-CD9460386E29}" sibTransId="{2221270E-CB63-44D0-91C2-0EA4243AEC5B}"/>
    <dgm:cxn modelId="{400DD517-A4D3-41A6-9E02-0A7975682D16}" type="presOf" srcId="{63A01B7F-90D6-436D-8013-C5F7FD0B861C}" destId="{F937ABAF-DD48-47FD-BA0A-3AC2874751A8}" srcOrd="0" destOrd="0" presId="urn:microsoft.com/office/officeart/2005/8/layout/hierarchy1"/>
    <dgm:cxn modelId="{FB493986-D3E8-4400-9F38-8FE037F3E00F}" type="presOf" srcId="{E6F72AFF-50A5-41C9-B3A0-CE691B57508A}" destId="{B9DB95E6-90AD-4BC2-9597-0446B72022C7}" srcOrd="0" destOrd="0" presId="urn:microsoft.com/office/officeart/2005/8/layout/hierarchy1"/>
    <dgm:cxn modelId="{93049CF1-C837-4A05-99BD-0778079A4F32}" type="presOf" srcId="{6BB67367-E9E9-4298-8DCB-17B28DBFD92D}" destId="{2D29AC2A-6DE2-42FE-B838-1E3725CD9D61}" srcOrd="0" destOrd="0" presId="urn:microsoft.com/office/officeart/2005/8/layout/hierarchy1"/>
    <dgm:cxn modelId="{05797B4D-7714-45D2-9D0F-E37D68386153}" srcId="{5E4C2CB0-692A-40CC-8C2B-BDDC367F5007}" destId="{AC7A2DED-B259-416F-B271-E52CA621119E}" srcOrd="1" destOrd="0" parTransId="{E6F72AFF-50A5-41C9-B3A0-CE691B57508A}" sibTransId="{BBA34E34-5366-413F-87B5-C08849AA586A}"/>
    <dgm:cxn modelId="{1FDF005B-EC77-4407-B7CF-F1A93E3B654A}" srcId="{24CE620B-C9DA-4D68-A7BC-4E2FD5A6F539}" destId="{0843DF0B-266E-474A-A5F2-B9F6DB06DB0A}" srcOrd="1" destOrd="0" parTransId="{AF91CDC0-73F9-4BDF-BEF9-02703E0345E0}" sibTransId="{A40270DC-B37C-46BB-9017-0E1DFB8EECFD}"/>
    <dgm:cxn modelId="{F077AE33-D60C-484D-9B12-ADF8E244316F}" type="presOf" srcId="{24CE620B-C9DA-4D68-A7BC-4E2FD5A6F539}" destId="{E01B945A-B106-471A-AB0F-C8553A5C2E92}" srcOrd="0" destOrd="0" presId="urn:microsoft.com/office/officeart/2005/8/layout/hierarchy1"/>
    <dgm:cxn modelId="{5B8066E7-BB5E-4432-AA96-1F1504412346}" type="presOf" srcId="{1C2ABE52-188E-46D3-9C59-BFD413F2A0CD}" destId="{3F9B7726-C8E5-4F0E-B761-7B07F4B14DD6}" srcOrd="0" destOrd="0" presId="urn:microsoft.com/office/officeart/2005/8/layout/hierarchy1"/>
    <dgm:cxn modelId="{574371BF-1665-4C94-A559-9E6C79F0D0CC}" srcId="{0CBCEF68-E0C1-4C4C-A841-CF45E24C7A5D}" destId="{B70D73C8-624F-4511-B4EB-663B630E78D3}" srcOrd="1" destOrd="0" parTransId="{B31EDDBD-AB2A-4E6D-9CB2-361D06656ABB}" sibTransId="{DFCD9B03-3994-46AF-896B-EC290D3EAB30}"/>
    <dgm:cxn modelId="{E59B1559-DF1A-4DDB-8F7B-881AF70796F2}" type="presOf" srcId="{D5543C1C-2F4E-4EE9-8313-3BEE9946C908}" destId="{8C08BEE3-D002-46C7-8F96-F159E430FD01}" srcOrd="0" destOrd="0" presId="urn:microsoft.com/office/officeart/2005/8/layout/hierarchy1"/>
    <dgm:cxn modelId="{ED0F1A86-4071-4409-AD27-C58C5D64BE83}" type="presOf" srcId="{B8F14552-C814-4D0E-AF42-941ABC6F5676}" destId="{AD057FA2-3ED9-4074-BC11-D2CA503B5421}" srcOrd="0" destOrd="0" presId="urn:microsoft.com/office/officeart/2005/8/layout/hierarchy1"/>
    <dgm:cxn modelId="{3AE670B3-77F2-49A5-843A-DBD3DE1CFFFD}" type="presOf" srcId="{3CF083DE-7FF8-4D0D-9593-CD9460386E29}" destId="{0D109999-A81E-4268-9112-FB0871B3B39C}" srcOrd="0" destOrd="0" presId="urn:microsoft.com/office/officeart/2005/8/layout/hierarchy1"/>
    <dgm:cxn modelId="{EA509BE6-F5B3-49F2-BA4D-60AE3A84E835}" srcId="{AC7A2DED-B259-416F-B271-E52CA621119E}" destId="{671853AF-2318-452B-A0A5-70AB9FDF06BF}" srcOrd="1" destOrd="0" parTransId="{EDC4FA3F-1F37-4282-AAE2-BD56BE65BF7D}" sibTransId="{8EF73628-1740-4B15-BE5F-E2CD7A4AAE07}"/>
    <dgm:cxn modelId="{E66EFC25-E0D5-4300-B9AA-649A1F44AFED}" srcId="{1C2ABE52-188E-46D3-9C59-BFD413F2A0CD}" destId="{B8F14552-C814-4D0E-AF42-941ABC6F5676}" srcOrd="0" destOrd="0" parTransId="{0C4AE3D5-4B50-450C-BF2D-BAE4AD7D9163}" sibTransId="{ED2E8BFD-8F0F-445C-90D4-D3F25EC79482}"/>
    <dgm:cxn modelId="{4AD4A370-8AB2-4F8D-9025-413BBE56BE9B}" type="presOf" srcId="{161E88F1-391A-4E9C-8E04-12B9A91E0A8C}" destId="{60849357-23A5-49CD-97CE-ECD778AC657A}" srcOrd="0" destOrd="0" presId="urn:microsoft.com/office/officeart/2005/8/layout/hierarchy1"/>
    <dgm:cxn modelId="{D16BB327-218D-45F9-AAB3-32931375F043}" srcId="{5E4C2CB0-692A-40CC-8C2B-BDDC367F5007}" destId="{24CE620B-C9DA-4D68-A7BC-4E2FD5A6F539}" srcOrd="0" destOrd="0" parTransId="{63A01B7F-90D6-436D-8013-C5F7FD0B861C}" sibTransId="{1D9A8904-FAA7-4CD1-BB80-64686B6FB247}"/>
    <dgm:cxn modelId="{47D6DCC0-FBD1-463C-88A9-36828F25968E}" type="presOf" srcId="{C61F5A92-147D-4FCE-99A0-D407068E2D30}" destId="{3046D96B-9EAF-4F41-87FE-9E42D1D3F60F}" srcOrd="0" destOrd="0" presId="urn:microsoft.com/office/officeart/2005/8/layout/hierarchy1"/>
    <dgm:cxn modelId="{A32E2D26-F359-452D-BA8A-7B779B59DD6C}" type="presOf" srcId="{0843DF0B-266E-474A-A5F2-B9F6DB06DB0A}" destId="{5C718A79-426E-4BCC-995A-95F7399A8650}" srcOrd="0" destOrd="0" presId="urn:microsoft.com/office/officeart/2005/8/layout/hierarchy1"/>
    <dgm:cxn modelId="{32DE074E-7FBD-4DB5-B984-978CA46F40EC}" srcId="{B8F14552-C814-4D0E-AF42-941ABC6F5676}" destId="{5E4C2CB0-692A-40CC-8C2B-BDDC367F5007}" srcOrd="1" destOrd="0" parTransId="{4ABEE771-360C-4E3F-998D-16E03E9BE6EB}" sibTransId="{9EF17C42-9547-4E7B-B2C4-628AE75FF3F3}"/>
    <dgm:cxn modelId="{7A14E574-26E0-40C7-887B-FEE507C2138D}" srcId="{AC7A2DED-B259-416F-B271-E52CA621119E}" destId="{81AD1100-13D5-4B1C-9C37-A38F1D8AE5C1}" srcOrd="0" destOrd="0" parTransId="{A81B183D-BEEF-4DF5-A270-1EE98BCA4D2A}" sibTransId="{CFFCD3E2-FD5B-42DC-98A1-67E7F8E7DA23}"/>
    <dgm:cxn modelId="{55718DB6-C7DA-49AF-A9E1-707A4C6C3CC6}" type="presOf" srcId="{A81B183D-BEEF-4DF5-A270-1EE98BCA4D2A}" destId="{9CE70D27-C57A-46E8-941E-CD15789D5679}" srcOrd="0" destOrd="0" presId="urn:microsoft.com/office/officeart/2005/8/layout/hierarchy1"/>
    <dgm:cxn modelId="{D2DF4F05-B0F1-4948-BBF2-D14CB7B6EB43}" type="presOf" srcId="{4ABEE771-360C-4E3F-998D-16E03E9BE6EB}" destId="{A3C6C8C9-79C2-460A-BCCF-28AE2AFB2B53}" srcOrd="0" destOrd="0" presId="urn:microsoft.com/office/officeart/2005/8/layout/hierarchy1"/>
    <dgm:cxn modelId="{E822AA15-6D37-4F42-AC69-3FEBA36F0AD3}" type="presParOf" srcId="{3F9B7726-C8E5-4F0E-B761-7B07F4B14DD6}" destId="{7717B644-6CA1-4F1C-BE8C-C34CE47BABE4}" srcOrd="0" destOrd="0" presId="urn:microsoft.com/office/officeart/2005/8/layout/hierarchy1"/>
    <dgm:cxn modelId="{1025DD78-3443-482A-81E1-8348BB4B718F}" type="presParOf" srcId="{7717B644-6CA1-4F1C-BE8C-C34CE47BABE4}" destId="{E198297C-2C7D-4A4F-8C6D-DBAA228F7368}" srcOrd="0" destOrd="0" presId="urn:microsoft.com/office/officeart/2005/8/layout/hierarchy1"/>
    <dgm:cxn modelId="{EADB5F49-426C-4CEB-900E-C73250AF5443}" type="presParOf" srcId="{E198297C-2C7D-4A4F-8C6D-DBAA228F7368}" destId="{0E810983-4EBA-4625-A995-4E12E375C000}" srcOrd="0" destOrd="0" presId="urn:microsoft.com/office/officeart/2005/8/layout/hierarchy1"/>
    <dgm:cxn modelId="{531D490D-24BA-4E3D-BE82-0D32109C2AAA}" type="presParOf" srcId="{E198297C-2C7D-4A4F-8C6D-DBAA228F7368}" destId="{AD057FA2-3ED9-4074-BC11-D2CA503B5421}" srcOrd="1" destOrd="0" presId="urn:microsoft.com/office/officeart/2005/8/layout/hierarchy1"/>
    <dgm:cxn modelId="{5B4EFAF9-7844-4DB1-9721-29DB26A6442E}" type="presParOf" srcId="{7717B644-6CA1-4F1C-BE8C-C34CE47BABE4}" destId="{F8C05E68-0B8D-415F-8DC3-C8DD9C73BB4E}" srcOrd="1" destOrd="0" presId="urn:microsoft.com/office/officeart/2005/8/layout/hierarchy1"/>
    <dgm:cxn modelId="{13B7C17E-3A49-460D-B606-859964A7BCCE}" type="presParOf" srcId="{F8C05E68-0B8D-415F-8DC3-C8DD9C73BB4E}" destId="{2D29AC2A-6DE2-42FE-B838-1E3725CD9D61}" srcOrd="0" destOrd="0" presId="urn:microsoft.com/office/officeart/2005/8/layout/hierarchy1"/>
    <dgm:cxn modelId="{12AC1038-FB44-4E64-9C7B-46837F794384}" type="presParOf" srcId="{F8C05E68-0B8D-415F-8DC3-C8DD9C73BB4E}" destId="{8354030C-1F23-4570-A15E-957D7FAC7130}" srcOrd="1" destOrd="0" presId="urn:microsoft.com/office/officeart/2005/8/layout/hierarchy1"/>
    <dgm:cxn modelId="{3F382DF9-A84C-4557-AE84-A5A8094225C4}" type="presParOf" srcId="{8354030C-1F23-4570-A15E-957D7FAC7130}" destId="{6C11F9ED-5630-49AA-816F-6F16D98D0B89}" srcOrd="0" destOrd="0" presId="urn:microsoft.com/office/officeart/2005/8/layout/hierarchy1"/>
    <dgm:cxn modelId="{27C07BB0-A8B3-4627-8AB4-2C128D2CB42D}" type="presParOf" srcId="{6C11F9ED-5630-49AA-816F-6F16D98D0B89}" destId="{B8AA81D9-D0E4-45E0-BEC3-7FDC298CDEC6}" srcOrd="0" destOrd="0" presId="urn:microsoft.com/office/officeart/2005/8/layout/hierarchy1"/>
    <dgm:cxn modelId="{4A932F32-7F81-4401-9435-99E4E4D8952C}" type="presParOf" srcId="{6C11F9ED-5630-49AA-816F-6F16D98D0B89}" destId="{3046D96B-9EAF-4F41-87FE-9E42D1D3F60F}" srcOrd="1" destOrd="0" presId="urn:microsoft.com/office/officeart/2005/8/layout/hierarchy1"/>
    <dgm:cxn modelId="{66E24AA3-EC57-4D9C-AC66-12A7BA58536B}" type="presParOf" srcId="{8354030C-1F23-4570-A15E-957D7FAC7130}" destId="{2C4B2841-E1AE-4323-B83B-1FE31F057BC3}" srcOrd="1" destOrd="0" presId="urn:microsoft.com/office/officeart/2005/8/layout/hierarchy1"/>
    <dgm:cxn modelId="{D61DD4A2-2AC1-4BA6-AA9F-C64DE9AA7099}" type="presParOf" srcId="{F8C05E68-0B8D-415F-8DC3-C8DD9C73BB4E}" destId="{A3C6C8C9-79C2-460A-BCCF-28AE2AFB2B53}" srcOrd="2" destOrd="0" presId="urn:microsoft.com/office/officeart/2005/8/layout/hierarchy1"/>
    <dgm:cxn modelId="{2DA8809C-17EB-4DB3-B94C-5E999290568F}" type="presParOf" srcId="{F8C05E68-0B8D-415F-8DC3-C8DD9C73BB4E}" destId="{F1F86129-CB38-4370-B224-0E614DDC9485}" srcOrd="3" destOrd="0" presId="urn:microsoft.com/office/officeart/2005/8/layout/hierarchy1"/>
    <dgm:cxn modelId="{0957BAE6-A86D-45D4-88A3-A6568169C0DD}" type="presParOf" srcId="{F1F86129-CB38-4370-B224-0E614DDC9485}" destId="{253D3CB5-FE53-4003-BB73-1CA30B4EDC44}" srcOrd="0" destOrd="0" presId="urn:microsoft.com/office/officeart/2005/8/layout/hierarchy1"/>
    <dgm:cxn modelId="{7581B7C0-6D34-44C5-8773-C516933C5585}" type="presParOf" srcId="{253D3CB5-FE53-4003-BB73-1CA30B4EDC44}" destId="{1007CF51-A587-4907-B594-B571D9D57A6D}" srcOrd="0" destOrd="0" presId="urn:microsoft.com/office/officeart/2005/8/layout/hierarchy1"/>
    <dgm:cxn modelId="{18B14160-A420-4B8F-B437-F8BC30F60B7E}" type="presParOf" srcId="{253D3CB5-FE53-4003-BB73-1CA30B4EDC44}" destId="{DBA954A7-A6E7-45F9-B137-2F37C9FA7D06}" srcOrd="1" destOrd="0" presId="urn:microsoft.com/office/officeart/2005/8/layout/hierarchy1"/>
    <dgm:cxn modelId="{8B5883E3-B9F5-430F-9557-602946652D70}" type="presParOf" srcId="{F1F86129-CB38-4370-B224-0E614DDC9485}" destId="{D3592E25-7405-448A-B41C-A2739B59F922}" srcOrd="1" destOrd="0" presId="urn:microsoft.com/office/officeart/2005/8/layout/hierarchy1"/>
    <dgm:cxn modelId="{ABA4EE98-82B1-4C4E-A58B-9D1369600C17}" type="presParOf" srcId="{D3592E25-7405-448A-B41C-A2739B59F922}" destId="{F937ABAF-DD48-47FD-BA0A-3AC2874751A8}" srcOrd="0" destOrd="0" presId="urn:microsoft.com/office/officeart/2005/8/layout/hierarchy1"/>
    <dgm:cxn modelId="{8E9D727F-6D0B-4C16-890F-9BB1B81F48D2}" type="presParOf" srcId="{D3592E25-7405-448A-B41C-A2739B59F922}" destId="{9B402213-DF60-4E3B-9CB1-B2FCC5E5FE3B}" srcOrd="1" destOrd="0" presId="urn:microsoft.com/office/officeart/2005/8/layout/hierarchy1"/>
    <dgm:cxn modelId="{D0206005-26E4-4BEF-BE9D-A7C788ACE959}" type="presParOf" srcId="{9B402213-DF60-4E3B-9CB1-B2FCC5E5FE3B}" destId="{175A38D0-7BD6-4F0E-88B8-0ED75BB2A9DB}" srcOrd="0" destOrd="0" presId="urn:microsoft.com/office/officeart/2005/8/layout/hierarchy1"/>
    <dgm:cxn modelId="{8CEB9FA9-4983-4A44-A0D0-B6A1935C0FC6}" type="presParOf" srcId="{175A38D0-7BD6-4F0E-88B8-0ED75BB2A9DB}" destId="{7E1E8DF4-7D50-4295-957E-A1BCFAB190E3}" srcOrd="0" destOrd="0" presId="urn:microsoft.com/office/officeart/2005/8/layout/hierarchy1"/>
    <dgm:cxn modelId="{798AAB61-F97A-4B51-AEF5-59693ADDDB90}" type="presParOf" srcId="{175A38D0-7BD6-4F0E-88B8-0ED75BB2A9DB}" destId="{E01B945A-B106-471A-AB0F-C8553A5C2E92}" srcOrd="1" destOrd="0" presId="urn:microsoft.com/office/officeart/2005/8/layout/hierarchy1"/>
    <dgm:cxn modelId="{674F873A-6399-48F3-9CD5-E673F0601222}" type="presParOf" srcId="{9B402213-DF60-4E3B-9CB1-B2FCC5E5FE3B}" destId="{13D1A23A-5D7B-4090-A858-0170111E8260}" srcOrd="1" destOrd="0" presId="urn:microsoft.com/office/officeart/2005/8/layout/hierarchy1"/>
    <dgm:cxn modelId="{F443F42A-0214-4264-8C83-0F148EB86C20}" type="presParOf" srcId="{13D1A23A-5D7B-4090-A858-0170111E8260}" destId="{0D109999-A81E-4268-9112-FB0871B3B39C}" srcOrd="0" destOrd="0" presId="urn:microsoft.com/office/officeart/2005/8/layout/hierarchy1"/>
    <dgm:cxn modelId="{E9B8CF74-C012-42FF-A69F-BEB2EFB9AB04}" type="presParOf" srcId="{13D1A23A-5D7B-4090-A858-0170111E8260}" destId="{65DFAC8F-22EC-4C2F-AF0B-FE284B66EB74}" srcOrd="1" destOrd="0" presId="urn:microsoft.com/office/officeart/2005/8/layout/hierarchy1"/>
    <dgm:cxn modelId="{8CD5FB9D-63B5-4D36-B821-5912102B5FFC}" type="presParOf" srcId="{65DFAC8F-22EC-4C2F-AF0B-FE284B66EB74}" destId="{D5128729-B301-402B-BF00-794E6D39B9E3}" srcOrd="0" destOrd="0" presId="urn:microsoft.com/office/officeart/2005/8/layout/hierarchy1"/>
    <dgm:cxn modelId="{129814DB-D95E-4297-86B0-044C41E30EB9}" type="presParOf" srcId="{D5128729-B301-402B-BF00-794E6D39B9E3}" destId="{0532EF14-9A56-4918-9CF8-F5FD5E3865F7}" srcOrd="0" destOrd="0" presId="urn:microsoft.com/office/officeart/2005/8/layout/hierarchy1"/>
    <dgm:cxn modelId="{0706BFA1-0F1E-499C-81AD-3AD4E4EAC587}" type="presParOf" srcId="{D5128729-B301-402B-BF00-794E6D39B9E3}" destId="{DF91870D-FD29-4A9B-AF07-6E7653B0DA5D}" srcOrd="1" destOrd="0" presId="urn:microsoft.com/office/officeart/2005/8/layout/hierarchy1"/>
    <dgm:cxn modelId="{A47CBCE3-6270-45C6-BDBE-A8B35099D220}" type="presParOf" srcId="{65DFAC8F-22EC-4C2F-AF0B-FE284B66EB74}" destId="{E40A69BF-0CF7-463E-B7CF-0816A80606A7}" srcOrd="1" destOrd="0" presId="urn:microsoft.com/office/officeart/2005/8/layout/hierarchy1"/>
    <dgm:cxn modelId="{4E271ABC-FF87-4A4B-AF7A-E984D89B3322}" type="presParOf" srcId="{13D1A23A-5D7B-4090-A858-0170111E8260}" destId="{DD56BB26-4749-469A-B8E7-86D19E9FA9FB}" srcOrd="2" destOrd="0" presId="urn:microsoft.com/office/officeart/2005/8/layout/hierarchy1"/>
    <dgm:cxn modelId="{5E6DDE61-A03D-4441-9166-7B9CC2EC7DEA}" type="presParOf" srcId="{13D1A23A-5D7B-4090-A858-0170111E8260}" destId="{6D6A2A99-DD1F-4E52-8A48-989E78E0DEE7}" srcOrd="3" destOrd="0" presId="urn:microsoft.com/office/officeart/2005/8/layout/hierarchy1"/>
    <dgm:cxn modelId="{33439BE0-CC5D-4304-9812-2D49B7FDB893}" type="presParOf" srcId="{6D6A2A99-DD1F-4E52-8A48-989E78E0DEE7}" destId="{CF297D35-4702-4C5D-A658-B9B6A3254F95}" srcOrd="0" destOrd="0" presId="urn:microsoft.com/office/officeart/2005/8/layout/hierarchy1"/>
    <dgm:cxn modelId="{8A8E4C77-0D07-45BA-BFAE-B3E9571BB03C}" type="presParOf" srcId="{CF297D35-4702-4C5D-A658-B9B6A3254F95}" destId="{0CFE7154-5773-402B-A60B-FBD9FF8B4920}" srcOrd="0" destOrd="0" presId="urn:microsoft.com/office/officeart/2005/8/layout/hierarchy1"/>
    <dgm:cxn modelId="{5506A8C5-98BE-41B9-B77D-036C64C36378}" type="presParOf" srcId="{CF297D35-4702-4C5D-A658-B9B6A3254F95}" destId="{5C718A79-426E-4BCC-995A-95F7399A8650}" srcOrd="1" destOrd="0" presId="urn:microsoft.com/office/officeart/2005/8/layout/hierarchy1"/>
    <dgm:cxn modelId="{195119AE-A4CD-461F-9B56-8A95692021D2}" type="presParOf" srcId="{6D6A2A99-DD1F-4E52-8A48-989E78E0DEE7}" destId="{00BF84BA-7141-46ED-A194-9F676A919009}" srcOrd="1" destOrd="0" presId="urn:microsoft.com/office/officeart/2005/8/layout/hierarchy1"/>
    <dgm:cxn modelId="{719D5DD7-1D42-4CA7-8DEB-5120873A4A21}" type="presParOf" srcId="{D3592E25-7405-448A-B41C-A2739B59F922}" destId="{B9DB95E6-90AD-4BC2-9597-0446B72022C7}" srcOrd="2" destOrd="0" presId="urn:microsoft.com/office/officeart/2005/8/layout/hierarchy1"/>
    <dgm:cxn modelId="{AA55C8C5-D929-4445-864A-DEB9D1BEB2A3}" type="presParOf" srcId="{D3592E25-7405-448A-B41C-A2739B59F922}" destId="{446015E0-1E03-4B7D-A0C6-0CEE726B122F}" srcOrd="3" destOrd="0" presId="urn:microsoft.com/office/officeart/2005/8/layout/hierarchy1"/>
    <dgm:cxn modelId="{22CE3890-CBCD-4421-8C80-01E010C8FA48}" type="presParOf" srcId="{446015E0-1E03-4B7D-A0C6-0CEE726B122F}" destId="{F694FC8F-C73E-4B21-820D-B7D7B386F226}" srcOrd="0" destOrd="0" presId="urn:microsoft.com/office/officeart/2005/8/layout/hierarchy1"/>
    <dgm:cxn modelId="{20FE4404-3779-4E31-9C6F-1C99441EE97B}" type="presParOf" srcId="{F694FC8F-C73E-4B21-820D-B7D7B386F226}" destId="{1FB11447-411A-4190-8EAA-22E8680B41B5}" srcOrd="0" destOrd="0" presId="urn:microsoft.com/office/officeart/2005/8/layout/hierarchy1"/>
    <dgm:cxn modelId="{DEC3AE48-27F9-47BF-93DE-BBD4DDE6F479}" type="presParOf" srcId="{F694FC8F-C73E-4B21-820D-B7D7B386F226}" destId="{CC84F915-AE10-4072-B90D-0F3B49A9F025}" srcOrd="1" destOrd="0" presId="urn:microsoft.com/office/officeart/2005/8/layout/hierarchy1"/>
    <dgm:cxn modelId="{75228A57-CB92-4475-BB68-F764AB14F903}" type="presParOf" srcId="{446015E0-1E03-4B7D-A0C6-0CEE726B122F}" destId="{D82548CB-3910-4463-AA01-5B69C39C56D5}" srcOrd="1" destOrd="0" presId="urn:microsoft.com/office/officeart/2005/8/layout/hierarchy1"/>
    <dgm:cxn modelId="{D1BBB4E5-A6BA-4983-83A5-B102C38BDCC5}" type="presParOf" srcId="{D82548CB-3910-4463-AA01-5B69C39C56D5}" destId="{9CE70D27-C57A-46E8-941E-CD15789D5679}" srcOrd="0" destOrd="0" presId="urn:microsoft.com/office/officeart/2005/8/layout/hierarchy1"/>
    <dgm:cxn modelId="{583D52F5-DA50-447A-BE44-9723F825F849}" type="presParOf" srcId="{D82548CB-3910-4463-AA01-5B69C39C56D5}" destId="{2555D341-3180-4277-BE30-9BE849CA06CF}" srcOrd="1" destOrd="0" presId="urn:microsoft.com/office/officeart/2005/8/layout/hierarchy1"/>
    <dgm:cxn modelId="{22203756-4D83-410C-8269-E3DD723F5C48}" type="presParOf" srcId="{2555D341-3180-4277-BE30-9BE849CA06CF}" destId="{238B84A6-EEE3-449F-87B9-6977D027CAF1}" srcOrd="0" destOrd="0" presId="urn:microsoft.com/office/officeart/2005/8/layout/hierarchy1"/>
    <dgm:cxn modelId="{F4A15B90-A033-4D0D-AC0D-C683D2E7B3E1}" type="presParOf" srcId="{238B84A6-EEE3-449F-87B9-6977D027CAF1}" destId="{EF7038E5-56EF-4E26-9DD7-62AAEA73929D}" srcOrd="0" destOrd="0" presId="urn:microsoft.com/office/officeart/2005/8/layout/hierarchy1"/>
    <dgm:cxn modelId="{C0D0A463-FB1D-495B-ADF6-428311F5D460}" type="presParOf" srcId="{238B84A6-EEE3-449F-87B9-6977D027CAF1}" destId="{85A752F7-09CB-49D2-8681-0CFF0405F4DC}" srcOrd="1" destOrd="0" presId="urn:microsoft.com/office/officeart/2005/8/layout/hierarchy1"/>
    <dgm:cxn modelId="{08792092-561A-4BB1-AF5E-58E5AA6730B4}" type="presParOf" srcId="{2555D341-3180-4277-BE30-9BE849CA06CF}" destId="{8DF43F42-6750-4E0E-8525-8B8E34D0024F}" srcOrd="1" destOrd="0" presId="urn:microsoft.com/office/officeart/2005/8/layout/hierarchy1"/>
    <dgm:cxn modelId="{925D070B-B88A-453E-9CA4-07A8BF8B5A13}" type="presParOf" srcId="{D82548CB-3910-4463-AA01-5B69C39C56D5}" destId="{33033652-C297-46B9-961C-FACF2D2185EA}" srcOrd="2" destOrd="0" presId="urn:microsoft.com/office/officeart/2005/8/layout/hierarchy1"/>
    <dgm:cxn modelId="{A3964713-853A-4F93-A0A3-0F3B90936737}" type="presParOf" srcId="{D82548CB-3910-4463-AA01-5B69C39C56D5}" destId="{024492CC-A5FC-45FB-9BAF-C15F54382C1A}" srcOrd="3" destOrd="0" presId="urn:microsoft.com/office/officeart/2005/8/layout/hierarchy1"/>
    <dgm:cxn modelId="{2A3E4749-BE7F-4871-8135-7A4E1FDDC448}" type="presParOf" srcId="{024492CC-A5FC-45FB-9BAF-C15F54382C1A}" destId="{35439B89-177E-4A9E-9B12-3DE62F054F1D}" srcOrd="0" destOrd="0" presId="urn:microsoft.com/office/officeart/2005/8/layout/hierarchy1"/>
    <dgm:cxn modelId="{D5FDD24E-E9F2-49D1-805B-0BC10864CF62}" type="presParOf" srcId="{35439B89-177E-4A9E-9B12-3DE62F054F1D}" destId="{40B340F3-9410-4FE6-986C-E78A11FCC178}" srcOrd="0" destOrd="0" presId="urn:microsoft.com/office/officeart/2005/8/layout/hierarchy1"/>
    <dgm:cxn modelId="{23DBB47E-F2EE-4C86-863F-79D572FFE81F}" type="presParOf" srcId="{35439B89-177E-4A9E-9B12-3DE62F054F1D}" destId="{B79D6F4B-93E7-467C-94B6-ABBC0276FDFB}" srcOrd="1" destOrd="0" presId="urn:microsoft.com/office/officeart/2005/8/layout/hierarchy1"/>
    <dgm:cxn modelId="{EE6B3430-83F5-4C5C-9F98-42316F0E1E31}" type="presParOf" srcId="{024492CC-A5FC-45FB-9BAF-C15F54382C1A}" destId="{1CFCDA46-4964-4BFF-89F1-2252B86D54E8}" srcOrd="1" destOrd="0" presId="urn:microsoft.com/office/officeart/2005/8/layout/hierarchy1"/>
    <dgm:cxn modelId="{92061A6A-78E0-4DAA-9C13-F6061FCA482C}" type="presParOf" srcId="{D3592E25-7405-448A-B41C-A2739B59F922}" destId="{60849357-23A5-49CD-97CE-ECD778AC657A}" srcOrd="4" destOrd="0" presId="urn:microsoft.com/office/officeart/2005/8/layout/hierarchy1"/>
    <dgm:cxn modelId="{32D9179F-BACA-49F0-97CD-20B3EC873744}" type="presParOf" srcId="{D3592E25-7405-448A-B41C-A2739B59F922}" destId="{1D631B9A-8AED-4F3F-B923-55D696A47E7E}" srcOrd="5" destOrd="0" presId="urn:microsoft.com/office/officeart/2005/8/layout/hierarchy1"/>
    <dgm:cxn modelId="{682CF6B1-BE88-4054-A073-30DDB42F311C}" type="presParOf" srcId="{1D631B9A-8AED-4F3F-B923-55D696A47E7E}" destId="{A1D8D3CB-685A-40F1-9FBE-5F25EEC42064}" srcOrd="0" destOrd="0" presId="urn:microsoft.com/office/officeart/2005/8/layout/hierarchy1"/>
    <dgm:cxn modelId="{851F2B05-A6DC-45CA-A5DA-157EABC673A1}" type="presParOf" srcId="{A1D8D3CB-685A-40F1-9FBE-5F25EEC42064}" destId="{474B7251-93B8-4743-A31C-1E82552093FE}" srcOrd="0" destOrd="0" presId="urn:microsoft.com/office/officeart/2005/8/layout/hierarchy1"/>
    <dgm:cxn modelId="{900E20EF-4773-44B7-81A5-701345CD0166}" type="presParOf" srcId="{A1D8D3CB-685A-40F1-9FBE-5F25EEC42064}" destId="{29ECA783-1127-42C7-9FAE-14627F03A372}" srcOrd="1" destOrd="0" presId="urn:microsoft.com/office/officeart/2005/8/layout/hierarchy1"/>
    <dgm:cxn modelId="{0EC72624-AC4A-4DA9-A06D-E0381756862E}" type="presParOf" srcId="{1D631B9A-8AED-4F3F-B923-55D696A47E7E}" destId="{8E9FF3CA-3467-4824-B6FE-A9335703CF82}" srcOrd="1" destOrd="0" presId="urn:microsoft.com/office/officeart/2005/8/layout/hierarchy1"/>
    <dgm:cxn modelId="{08F20EE7-9C47-4E81-B856-7837BF37918D}" type="presParOf" srcId="{8E9FF3CA-3467-4824-B6FE-A9335703CF82}" destId="{8C08BEE3-D002-46C7-8F96-F159E430FD01}" srcOrd="0" destOrd="0" presId="urn:microsoft.com/office/officeart/2005/8/layout/hierarchy1"/>
    <dgm:cxn modelId="{422BDF8D-41B6-4C4F-AAF2-4710D4F15402}" type="presParOf" srcId="{8E9FF3CA-3467-4824-B6FE-A9335703CF82}" destId="{12660D26-86E4-4E60-B9E5-A16B18632C44}" srcOrd="1" destOrd="0" presId="urn:microsoft.com/office/officeart/2005/8/layout/hierarchy1"/>
    <dgm:cxn modelId="{D4F540FD-EDFB-4CB6-A4C9-7009A6CB7300}" type="presParOf" srcId="{12660D26-86E4-4E60-B9E5-A16B18632C44}" destId="{2BCE7D57-CDC9-40BD-B3CF-9C7DDA99B699}" srcOrd="0" destOrd="0" presId="urn:microsoft.com/office/officeart/2005/8/layout/hierarchy1"/>
    <dgm:cxn modelId="{F0D4429C-3D42-4828-9F93-EFC1DA9936A9}" type="presParOf" srcId="{2BCE7D57-CDC9-40BD-B3CF-9C7DDA99B699}" destId="{66A862F8-3136-4820-A667-A54F7A237382}" srcOrd="0" destOrd="0" presId="urn:microsoft.com/office/officeart/2005/8/layout/hierarchy1"/>
    <dgm:cxn modelId="{47CE434B-9D7E-4B84-9968-F09335FC6F80}" type="presParOf" srcId="{2BCE7D57-CDC9-40BD-B3CF-9C7DDA99B699}" destId="{536BEF08-E126-4FCB-8A19-B7B3EC1B0443}" srcOrd="1" destOrd="0" presId="urn:microsoft.com/office/officeart/2005/8/layout/hierarchy1"/>
    <dgm:cxn modelId="{CC63C210-EDDA-4E16-B5FB-A8507357D473}" type="presParOf" srcId="{12660D26-86E4-4E60-B9E5-A16B18632C44}" destId="{DED188BB-532F-4CA0-8022-AD4F30D859DA}" srcOrd="1" destOrd="0" presId="urn:microsoft.com/office/officeart/2005/8/layout/hierarchy1"/>
    <dgm:cxn modelId="{9808877D-2E6D-4CAF-8739-27A70451DE40}" type="presParOf" srcId="{8E9FF3CA-3467-4824-B6FE-A9335703CF82}" destId="{EB9F9EF8-0105-42EE-8762-69B3D84AC0EC}" srcOrd="2" destOrd="0" presId="urn:microsoft.com/office/officeart/2005/8/layout/hierarchy1"/>
    <dgm:cxn modelId="{C0EF0D61-C4DD-40AB-B37C-3B7A06244592}" type="presParOf" srcId="{8E9FF3CA-3467-4824-B6FE-A9335703CF82}" destId="{5679FEA0-7D6F-4687-AB00-0B5CB324BAB4}" srcOrd="3" destOrd="0" presId="urn:microsoft.com/office/officeart/2005/8/layout/hierarchy1"/>
    <dgm:cxn modelId="{B76E31E8-1E87-4005-946C-5BAE7B45BCB2}" type="presParOf" srcId="{5679FEA0-7D6F-4687-AB00-0B5CB324BAB4}" destId="{CBA13E83-F615-483E-B08F-DCFF56F2F512}" srcOrd="0" destOrd="0" presId="urn:microsoft.com/office/officeart/2005/8/layout/hierarchy1"/>
    <dgm:cxn modelId="{6BE6810F-885A-4435-A6FC-C239926DA884}" type="presParOf" srcId="{CBA13E83-F615-483E-B08F-DCFF56F2F512}" destId="{E29ABE3B-CCEB-483B-B92B-AF5DA07B18FA}" srcOrd="0" destOrd="0" presId="urn:microsoft.com/office/officeart/2005/8/layout/hierarchy1"/>
    <dgm:cxn modelId="{8584A9BD-D5F5-4C99-8F83-932640CB7556}" type="presParOf" srcId="{CBA13E83-F615-483E-B08F-DCFF56F2F512}" destId="{FFB49C5B-0038-48D0-91EB-EF74C69A7D1D}" srcOrd="1" destOrd="0" presId="urn:microsoft.com/office/officeart/2005/8/layout/hierarchy1"/>
    <dgm:cxn modelId="{EB8E033F-5ECC-4765-85F9-1ED971569751}" type="presParOf" srcId="{5679FEA0-7D6F-4687-AB00-0B5CB324BAB4}" destId="{CB1F9968-B4BF-4576-A3D0-95B5C10182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6CDF6A-FBE9-4FD9-B439-84BCF20FAA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01B57D7-CA77-4B78-84B1-D8E5C012ABD9}">
      <dgm:prSet phldrT="[文字]" phldr="1" custT="1"/>
      <dgm:spPr/>
      <dgm:t>
        <a:bodyPr/>
        <a:lstStyle/>
        <a:p>
          <a:endParaRPr lang="zh-TW" altLang="en-US" sz="4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7281F7-C735-4A99-89D8-F428F591CDFB}" type="parTrans" cxnId="{0449CDC0-D89D-44E5-9E75-595D353DC2D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6CF263-D081-453B-9AC7-8554380992B7}" type="sibTrans" cxnId="{0449CDC0-D89D-44E5-9E75-595D353DC2D7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5EDF4D-805F-4F03-9694-8E6619FCE60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語彙量不足、不知其意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1F2C1E-5535-440C-8BA2-FB456389CEB5}" type="parTrans" cxnId="{8DB67B17-57B1-443A-975A-BD966CA3D1DB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FE5834-8AEA-418D-823F-2FFF15844A4C}" type="sibTrans" cxnId="{8DB67B17-57B1-443A-975A-BD966CA3D1DB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B6CD45-0D30-46A8-B078-335B5F9181C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詞句的連結有問題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B0BD7-E8D9-4EBE-8809-6CFE6DF215C5}" type="parTrans" cxnId="{4BD2282F-868C-4D26-91D7-FE0D0D96AD9F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25573-9E9A-49A9-9995-8874C9B03940}" type="sibTrans" cxnId="{4BD2282F-868C-4D26-91D7-FE0D0D96AD9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9A80FC-5031-445A-B6FB-F26F3EDAF7A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加入太多主觀經驗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7140F1-2D8B-4EC8-B7D7-A920ABA97915}" type="parTrans" cxnId="{F5DD1A81-7220-4AF1-8502-8201968D933F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38C6F9-0AB8-4F52-A9A5-11E496FB87F8}" type="sibTrans" cxnId="{F5DD1A81-7220-4AF1-8502-8201968D933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4E131A-1509-4664-8C5D-B2BC6E67F11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生活經驗不足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30008E-90C7-4BAC-82B7-905F460C3523}" type="parTrans" cxnId="{7134C3BB-54E5-46FD-AD86-694E5E142D41}">
      <dgm:prSet custT="1"/>
      <dgm:spPr/>
      <dgm:t>
        <a:bodyPr/>
        <a:lstStyle/>
        <a:p>
          <a:endParaRPr lang="zh-TW" altLang="en-US" sz="7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648EAB-990D-4ED1-80A3-701AE7DFE248}" type="sibTrans" cxnId="{7134C3BB-54E5-46FD-AD86-694E5E142D41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7B0D6D-BA89-405A-B94F-C02F4083026B}" type="pres">
      <dgm:prSet presAssocID="{846CDF6A-FBE9-4FD9-B439-84BCF20FAA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CA3AD4-4F40-4815-BF23-B5796AE4E2A1}" type="pres">
      <dgm:prSet presAssocID="{201B57D7-CA77-4B78-84B1-D8E5C012ABD9}" presName="root1" presStyleCnt="0"/>
      <dgm:spPr/>
    </dgm:pt>
    <dgm:pt modelId="{D7966F5A-D7B6-44D0-AAE4-98144DCF4CD6}" type="pres">
      <dgm:prSet presAssocID="{201B57D7-CA77-4B78-84B1-D8E5C012AB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427F80-D5CE-4D4B-A999-8182E7229482}" type="pres">
      <dgm:prSet presAssocID="{201B57D7-CA77-4B78-84B1-D8E5C012ABD9}" presName="level2hierChild" presStyleCnt="0"/>
      <dgm:spPr/>
    </dgm:pt>
    <dgm:pt modelId="{6FA2AF80-4BB8-4C84-8D18-6433C3498A74}" type="pres">
      <dgm:prSet presAssocID="{421F2C1E-5535-440C-8BA2-FB456389CEB5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A12032BA-1210-4660-B9EB-1BE0BC8BCB2C}" type="pres">
      <dgm:prSet presAssocID="{421F2C1E-5535-440C-8BA2-FB456389CEB5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9C2A03F8-67E4-4E5B-B710-B413E9E1CCD3}" type="pres">
      <dgm:prSet presAssocID="{3A5EDF4D-805F-4F03-9694-8E6619FCE600}" presName="root2" presStyleCnt="0"/>
      <dgm:spPr/>
    </dgm:pt>
    <dgm:pt modelId="{FB7C52CA-0B33-4E6C-81BB-4CB1BEAF984A}" type="pres">
      <dgm:prSet presAssocID="{3A5EDF4D-805F-4F03-9694-8E6619FCE600}" presName="LevelTwoTextNode" presStyleLbl="node2" presStyleIdx="0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1B720E-BF8F-4AE3-A65D-9EC67B04E812}" type="pres">
      <dgm:prSet presAssocID="{3A5EDF4D-805F-4F03-9694-8E6619FCE600}" presName="level3hierChild" presStyleCnt="0"/>
      <dgm:spPr/>
    </dgm:pt>
    <dgm:pt modelId="{C6A407DE-CB29-40B5-9C59-8317D5AE9A62}" type="pres">
      <dgm:prSet presAssocID="{DECB0BD7-E8D9-4EBE-8809-6CFE6DF215C5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74150B0A-4955-40E7-8CAF-F257C92F5AAA}" type="pres">
      <dgm:prSet presAssocID="{DECB0BD7-E8D9-4EBE-8809-6CFE6DF215C5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23B70D0D-D8B3-44A6-819F-00646E07CBD8}" type="pres">
      <dgm:prSet presAssocID="{F5B6CD45-0D30-46A8-B078-335B5F9181CE}" presName="root2" presStyleCnt="0"/>
      <dgm:spPr/>
    </dgm:pt>
    <dgm:pt modelId="{E17DAD45-0B54-44F1-861B-737829BE3B56}" type="pres">
      <dgm:prSet presAssocID="{F5B6CD45-0D30-46A8-B078-335B5F9181CE}" presName="LevelTwoTextNode" presStyleLbl="node2" presStyleIdx="1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54D1A8-EFD4-4869-836A-EB780E6B1AFB}" type="pres">
      <dgm:prSet presAssocID="{F5B6CD45-0D30-46A8-B078-335B5F9181CE}" presName="level3hierChild" presStyleCnt="0"/>
      <dgm:spPr/>
    </dgm:pt>
    <dgm:pt modelId="{DB5E4DFE-5DED-4F69-A984-FB5501B9ABD2}" type="pres">
      <dgm:prSet presAssocID="{6F7140F1-2D8B-4EC8-B7D7-A920ABA97915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36DF11C7-1CA7-4304-B57C-3E9C0124ED98}" type="pres">
      <dgm:prSet presAssocID="{6F7140F1-2D8B-4EC8-B7D7-A920ABA9791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46FAFEE2-20DA-4413-92C2-0BE81F2E1107}" type="pres">
      <dgm:prSet presAssocID="{BF9A80FC-5031-445A-B6FB-F26F3EDAF7A7}" presName="root2" presStyleCnt="0"/>
      <dgm:spPr/>
    </dgm:pt>
    <dgm:pt modelId="{A73A468E-E88F-4BCA-A81F-7040199D18F8}" type="pres">
      <dgm:prSet presAssocID="{BF9A80FC-5031-445A-B6FB-F26F3EDAF7A7}" presName="LevelTwoTextNode" presStyleLbl="node2" presStyleIdx="2" presStyleCnt="4" custScaleX="1703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F2D868-C949-49CA-9B68-2B58E3B4A8AD}" type="pres">
      <dgm:prSet presAssocID="{BF9A80FC-5031-445A-B6FB-F26F3EDAF7A7}" presName="level3hierChild" presStyleCnt="0"/>
      <dgm:spPr/>
    </dgm:pt>
    <dgm:pt modelId="{B1D8E15F-D830-40BC-BAB9-855F2C09C899}" type="pres">
      <dgm:prSet presAssocID="{F030008E-90C7-4BAC-82B7-905F460C3523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B1DE7492-F556-42BD-B2FB-D36B21B381B2}" type="pres">
      <dgm:prSet presAssocID="{F030008E-90C7-4BAC-82B7-905F460C3523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0CB9C67-DF2F-4D77-8671-275E6FE18DD4}" type="pres">
      <dgm:prSet presAssocID="{704E131A-1509-4664-8C5D-B2BC6E67F115}" presName="root2" presStyleCnt="0"/>
      <dgm:spPr/>
    </dgm:pt>
    <dgm:pt modelId="{215BA76A-4424-4332-937C-E0357EC28CE4}" type="pres">
      <dgm:prSet presAssocID="{704E131A-1509-4664-8C5D-B2BC6E67F115}" presName="LevelTwoTextNode" presStyleLbl="node2" presStyleIdx="3" presStyleCnt="4" custScaleX="1692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B15A5C-A09E-431B-A431-D5E48CA7824A}" type="pres">
      <dgm:prSet presAssocID="{704E131A-1509-4664-8C5D-B2BC6E67F115}" presName="level3hierChild" presStyleCnt="0"/>
      <dgm:spPr/>
    </dgm:pt>
  </dgm:ptLst>
  <dgm:cxnLst>
    <dgm:cxn modelId="{4BD2282F-868C-4D26-91D7-FE0D0D96AD9F}" srcId="{201B57D7-CA77-4B78-84B1-D8E5C012ABD9}" destId="{F5B6CD45-0D30-46A8-B078-335B5F9181CE}" srcOrd="1" destOrd="0" parTransId="{DECB0BD7-E8D9-4EBE-8809-6CFE6DF215C5}" sibTransId="{95825573-9E9A-49A9-9995-8874C9B03940}"/>
    <dgm:cxn modelId="{F5DD1A81-7220-4AF1-8502-8201968D933F}" srcId="{201B57D7-CA77-4B78-84B1-D8E5C012ABD9}" destId="{BF9A80FC-5031-445A-B6FB-F26F3EDAF7A7}" srcOrd="2" destOrd="0" parTransId="{6F7140F1-2D8B-4EC8-B7D7-A920ABA97915}" sibTransId="{4638C6F9-0AB8-4F52-A9A5-11E496FB87F8}"/>
    <dgm:cxn modelId="{15E31CF0-E6AF-458A-BE3E-5C5FF842DE59}" type="presOf" srcId="{201B57D7-CA77-4B78-84B1-D8E5C012ABD9}" destId="{D7966F5A-D7B6-44D0-AAE4-98144DCF4CD6}" srcOrd="0" destOrd="0" presId="urn:microsoft.com/office/officeart/2008/layout/HorizontalMultiLevelHierarchy"/>
    <dgm:cxn modelId="{C5FD8048-0272-4284-93B5-3CB9A5FA0CC5}" type="presOf" srcId="{DECB0BD7-E8D9-4EBE-8809-6CFE6DF215C5}" destId="{C6A407DE-CB29-40B5-9C59-8317D5AE9A62}" srcOrd="0" destOrd="0" presId="urn:microsoft.com/office/officeart/2008/layout/HorizontalMultiLevelHierarchy"/>
    <dgm:cxn modelId="{2C01B646-70A8-435F-A767-282D4806452E}" type="presOf" srcId="{846CDF6A-FBE9-4FD9-B439-84BCF20FAA75}" destId="{1C7B0D6D-BA89-405A-B94F-C02F4083026B}" srcOrd="0" destOrd="0" presId="urn:microsoft.com/office/officeart/2008/layout/HorizontalMultiLevelHierarchy"/>
    <dgm:cxn modelId="{0449CDC0-D89D-44E5-9E75-595D353DC2D7}" srcId="{846CDF6A-FBE9-4FD9-B439-84BCF20FAA75}" destId="{201B57D7-CA77-4B78-84B1-D8E5C012ABD9}" srcOrd="0" destOrd="0" parTransId="{E27281F7-C735-4A99-89D8-F428F591CDFB}" sibTransId="{D66CF263-D081-453B-9AC7-8554380992B7}"/>
    <dgm:cxn modelId="{7134C3BB-54E5-46FD-AD86-694E5E142D41}" srcId="{201B57D7-CA77-4B78-84B1-D8E5C012ABD9}" destId="{704E131A-1509-4664-8C5D-B2BC6E67F115}" srcOrd="3" destOrd="0" parTransId="{F030008E-90C7-4BAC-82B7-905F460C3523}" sibTransId="{58648EAB-990D-4ED1-80A3-701AE7DFE248}"/>
    <dgm:cxn modelId="{302F8336-6D90-442C-8B21-F53F3CF63884}" type="presOf" srcId="{3A5EDF4D-805F-4F03-9694-8E6619FCE600}" destId="{FB7C52CA-0B33-4E6C-81BB-4CB1BEAF984A}" srcOrd="0" destOrd="0" presId="urn:microsoft.com/office/officeart/2008/layout/HorizontalMultiLevelHierarchy"/>
    <dgm:cxn modelId="{E084F0F2-8743-4300-B02A-76A512A88625}" type="presOf" srcId="{421F2C1E-5535-440C-8BA2-FB456389CEB5}" destId="{A12032BA-1210-4660-B9EB-1BE0BC8BCB2C}" srcOrd="1" destOrd="0" presId="urn:microsoft.com/office/officeart/2008/layout/HorizontalMultiLevelHierarchy"/>
    <dgm:cxn modelId="{E43140A7-B1FC-4933-8A54-59B948680193}" type="presOf" srcId="{DECB0BD7-E8D9-4EBE-8809-6CFE6DF215C5}" destId="{74150B0A-4955-40E7-8CAF-F257C92F5AAA}" srcOrd="1" destOrd="0" presId="urn:microsoft.com/office/officeart/2008/layout/HorizontalMultiLevelHierarchy"/>
    <dgm:cxn modelId="{2E9058F8-2EFE-447E-BD91-4FC125F9C90C}" type="presOf" srcId="{BF9A80FC-5031-445A-B6FB-F26F3EDAF7A7}" destId="{A73A468E-E88F-4BCA-A81F-7040199D18F8}" srcOrd="0" destOrd="0" presId="urn:microsoft.com/office/officeart/2008/layout/HorizontalMultiLevelHierarchy"/>
    <dgm:cxn modelId="{FC8D37B6-53C8-4645-BD8E-1C40FBAC2B9F}" type="presOf" srcId="{704E131A-1509-4664-8C5D-B2BC6E67F115}" destId="{215BA76A-4424-4332-937C-E0357EC28CE4}" srcOrd="0" destOrd="0" presId="urn:microsoft.com/office/officeart/2008/layout/HorizontalMultiLevelHierarchy"/>
    <dgm:cxn modelId="{8DB67B17-57B1-443A-975A-BD966CA3D1DB}" srcId="{201B57D7-CA77-4B78-84B1-D8E5C012ABD9}" destId="{3A5EDF4D-805F-4F03-9694-8E6619FCE600}" srcOrd="0" destOrd="0" parTransId="{421F2C1E-5535-440C-8BA2-FB456389CEB5}" sibTransId="{26FE5834-8AEA-418D-823F-2FFF15844A4C}"/>
    <dgm:cxn modelId="{0AA11096-FA71-4C7A-861A-765AEB9EF69A}" type="presOf" srcId="{6F7140F1-2D8B-4EC8-B7D7-A920ABA97915}" destId="{DB5E4DFE-5DED-4F69-A984-FB5501B9ABD2}" srcOrd="0" destOrd="0" presId="urn:microsoft.com/office/officeart/2008/layout/HorizontalMultiLevelHierarchy"/>
    <dgm:cxn modelId="{5F54FFE3-422B-45E8-9A08-3E57493E5706}" type="presOf" srcId="{421F2C1E-5535-440C-8BA2-FB456389CEB5}" destId="{6FA2AF80-4BB8-4C84-8D18-6433C3498A74}" srcOrd="0" destOrd="0" presId="urn:microsoft.com/office/officeart/2008/layout/HorizontalMultiLevelHierarchy"/>
    <dgm:cxn modelId="{AF648DE9-B18A-4FC4-A29D-44DF04C2A876}" type="presOf" srcId="{F030008E-90C7-4BAC-82B7-905F460C3523}" destId="{B1DE7492-F556-42BD-B2FB-D36B21B381B2}" srcOrd="1" destOrd="0" presId="urn:microsoft.com/office/officeart/2008/layout/HorizontalMultiLevelHierarchy"/>
    <dgm:cxn modelId="{C36D4700-1C6A-42EF-874B-9220530712F5}" type="presOf" srcId="{F030008E-90C7-4BAC-82B7-905F460C3523}" destId="{B1D8E15F-D830-40BC-BAB9-855F2C09C899}" srcOrd="0" destOrd="0" presId="urn:microsoft.com/office/officeart/2008/layout/HorizontalMultiLevelHierarchy"/>
    <dgm:cxn modelId="{9AE94B82-CF15-4301-B248-EAC02FF14AF5}" type="presOf" srcId="{F5B6CD45-0D30-46A8-B078-335B5F9181CE}" destId="{E17DAD45-0B54-44F1-861B-737829BE3B56}" srcOrd="0" destOrd="0" presId="urn:microsoft.com/office/officeart/2008/layout/HorizontalMultiLevelHierarchy"/>
    <dgm:cxn modelId="{5D68B4FE-EEB0-496B-8DF5-5791867EA534}" type="presOf" srcId="{6F7140F1-2D8B-4EC8-B7D7-A920ABA97915}" destId="{36DF11C7-1CA7-4304-B57C-3E9C0124ED98}" srcOrd="1" destOrd="0" presId="urn:microsoft.com/office/officeart/2008/layout/HorizontalMultiLevelHierarchy"/>
    <dgm:cxn modelId="{756E88A4-C99A-4403-84DF-F751E6D4D2BF}" type="presParOf" srcId="{1C7B0D6D-BA89-405A-B94F-C02F4083026B}" destId="{D7CA3AD4-4F40-4815-BF23-B5796AE4E2A1}" srcOrd="0" destOrd="0" presId="urn:microsoft.com/office/officeart/2008/layout/HorizontalMultiLevelHierarchy"/>
    <dgm:cxn modelId="{7075F4A8-4DDD-4F36-BBD5-B5DC21555646}" type="presParOf" srcId="{D7CA3AD4-4F40-4815-BF23-B5796AE4E2A1}" destId="{D7966F5A-D7B6-44D0-AAE4-98144DCF4CD6}" srcOrd="0" destOrd="0" presId="urn:microsoft.com/office/officeart/2008/layout/HorizontalMultiLevelHierarchy"/>
    <dgm:cxn modelId="{F6F894A4-A195-4B3D-A9AC-8AF290E1BCD2}" type="presParOf" srcId="{D7CA3AD4-4F40-4815-BF23-B5796AE4E2A1}" destId="{38427F80-D5CE-4D4B-A999-8182E7229482}" srcOrd="1" destOrd="0" presId="urn:microsoft.com/office/officeart/2008/layout/HorizontalMultiLevelHierarchy"/>
    <dgm:cxn modelId="{CCBF912E-1AD1-499B-85B2-31A4439A9B2B}" type="presParOf" srcId="{38427F80-D5CE-4D4B-A999-8182E7229482}" destId="{6FA2AF80-4BB8-4C84-8D18-6433C3498A74}" srcOrd="0" destOrd="0" presId="urn:microsoft.com/office/officeart/2008/layout/HorizontalMultiLevelHierarchy"/>
    <dgm:cxn modelId="{47C3D47C-1DE5-4859-8EDC-7E8CC6B98142}" type="presParOf" srcId="{6FA2AF80-4BB8-4C84-8D18-6433C3498A74}" destId="{A12032BA-1210-4660-B9EB-1BE0BC8BCB2C}" srcOrd="0" destOrd="0" presId="urn:microsoft.com/office/officeart/2008/layout/HorizontalMultiLevelHierarchy"/>
    <dgm:cxn modelId="{414E3624-2F92-419B-9A2A-859D9D6CCA77}" type="presParOf" srcId="{38427F80-D5CE-4D4B-A999-8182E7229482}" destId="{9C2A03F8-67E4-4E5B-B710-B413E9E1CCD3}" srcOrd="1" destOrd="0" presId="urn:microsoft.com/office/officeart/2008/layout/HorizontalMultiLevelHierarchy"/>
    <dgm:cxn modelId="{D50D179D-5F6E-4E3F-BC71-A5C7D7CCC069}" type="presParOf" srcId="{9C2A03F8-67E4-4E5B-B710-B413E9E1CCD3}" destId="{FB7C52CA-0B33-4E6C-81BB-4CB1BEAF984A}" srcOrd="0" destOrd="0" presId="urn:microsoft.com/office/officeart/2008/layout/HorizontalMultiLevelHierarchy"/>
    <dgm:cxn modelId="{5DFFD75C-374E-4958-A2A0-6C859867B999}" type="presParOf" srcId="{9C2A03F8-67E4-4E5B-B710-B413E9E1CCD3}" destId="{C71B720E-BF8F-4AE3-A65D-9EC67B04E812}" srcOrd="1" destOrd="0" presId="urn:microsoft.com/office/officeart/2008/layout/HorizontalMultiLevelHierarchy"/>
    <dgm:cxn modelId="{6F40A089-6019-4B57-98A4-6E873972A986}" type="presParOf" srcId="{38427F80-D5CE-4D4B-A999-8182E7229482}" destId="{C6A407DE-CB29-40B5-9C59-8317D5AE9A62}" srcOrd="2" destOrd="0" presId="urn:microsoft.com/office/officeart/2008/layout/HorizontalMultiLevelHierarchy"/>
    <dgm:cxn modelId="{5C6FA90D-D4CF-4445-9842-036F9A0785CF}" type="presParOf" srcId="{C6A407DE-CB29-40B5-9C59-8317D5AE9A62}" destId="{74150B0A-4955-40E7-8CAF-F257C92F5AAA}" srcOrd="0" destOrd="0" presId="urn:microsoft.com/office/officeart/2008/layout/HorizontalMultiLevelHierarchy"/>
    <dgm:cxn modelId="{DC474F9A-B639-41E6-9A00-4532CA47DB7F}" type="presParOf" srcId="{38427F80-D5CE-4D4B-A999-8182E7229482}" destId="{23B70D0D-D8B3-44A6-819F-00646E07CBD8}" srcOrd="3" destOrd="0" presId="urn:microsoft.com/office/officeart/2008/layout/HorizontalMultiLevelHierarchy"/>
    <dgm:cxn modelId="{346FF78F-06DB-4E9E-B825-A5CE80B27F6A}" type="presParOf" srcId="{23B70D0D-D8B3-44A6-819F-00646E07CBD8}" destId="{E17DAD45-0B54-44F1-861B-737829BE3B56}" srcOrd="0" destOrd="0" presId="urn:microsoft.com/office/officeart/2008/layout/HorizontalMultiLevelHierarchy"/>
    <dgm:cxn modelId="{F56D04E4-F7C0-4DF7-BE30-3AED8305D77C}" type="presParOf" srcId="{23B70D0D-D8B3-44A6-819F-00646E07CBD8}" destId="{4954D1A8-EFD4-4869-836A-EB780E6B1AFB}" srcOrd="1" destOrd="0" presId="urn:microsoft.com/office/officeart/2008/layout/HorizontalMultiLevelHierarchy"/>
    <dgm:cxn modelId="{CE5E3AD3-74C2-4CC9-88DE-0DF87A519889}" type="presParOf" srcId="{38427F80-D5CE-4D4B-A999-8182E7229482}" destId="{DB5E4DFE-5DED-4F69-A984-FB5501B9ABD2}" srcOrd="4" destOrd="0" presId="urn:microsoft.com/office/officeart/2008/layout/HorizontalMultiLevelHierarchy"/>
    <dgm:cxn modelId="{2BF559FE-3390-487A-A671-2DDD89C8E534}" type="presParOf" srcId="{DB5E4DFE-5DED-4F69-A984-FB5501B9ABD2}" destId="{36DF11C7-1CA7-4304-B57C-3E9C0124ED98}" srcOrd="0" destOrd="0" presId="urn:microsoft.com/office/officeart/2008/layout/HorizontalMultiLevelHierarchy"/>
    <dgm:cxn modelId="{9F2ADB40-4E1B-40A4-9D6D-CC14F19F52ED}" type="presParOf" srcId="{38427F80-D5CE-4D4B-A999-8182E7229482}" destId="{46FAFEE2-20DA-4413-92C2-0BE81F2E1107}" srcOrd="5" destOrd="0" presId="urn:microsoft.com/office/officeart/2008/layout/HorizontalMultiLevelHierarchy"/>
    <dgm:cxn modelId="{E37E368C-1FC7-47EB-93EE-4F4530D59214}" type="presParOf" srcId="{46FAFEE2-20DA-4413-92C2-0BE81F2E1107}" destId="{A73A468E-E88F-4BCA-A81F-7040199D18F8}" srcOrd="0" destOrd="0" presId="urn:microsoft.com/office/officeart/2008/layout/HorizontalMultiLevelHierarchy"/>
    <dgm:cxn modelId="{726AC741-81AD-4F57-972C-336DD44AE076}" type="presParOf" srcId="{46FAFEE2-20DA-4413-92C2-0BE81F2E1107}" destId="{51F2D868-C949-49CA-9B68-2B58E3B4A8AD}" srcOrd="1" destOrd="0" presId="urn:microsoft.com/office/officeart/2008/layout/HorizontalMultiLevelHierarchy"/>
    <dgm:cxn modelId="{6CA339B6-AABE-4ED6-9E31-88421C73E7EB}" type="presParOf" srcId="{38427F80-D5CE-4D4B-A999-8182E7229482}" destId="{B1D8E15F-D830-40BC-BAB9-855F2C09C899}" srcOrd="6" destOrd="0" presId="urn:microsoft.com/office/officeart/2008/layout/HorizontalMultiLevelHierarchy"/>
    <dgm:cxn modelId="{490C3F7F-87F0-41F7-B92A-0E65E20E70EE}" type="presParOf" srcId="{B1D8E15F-D830-40BC-BAB9-855F2C09C899}" destId="{B1DE7492-F556-42BD-B2FB-D36B21B381B2}" srcOrd="0" destOrd="0" presId="urn:microsoft.com/office/officeart/2008/layout/HorizontalMultiLevelHierarchy"/>
    <dgm:cxn modelId="{F9FB2592-CEEC-425E-A47D-6700615AE239}" type="presParOf" srcId="{38427F80-D5CE-4D4B-A999-8182E7229482}" destId="{A0CB9C67-DF2F-4D77-8671-275E6FE18DD4}" srcOrd="7" destOrd="0" presId="urn:microsoft.com/office/officeart/2008/layout/HorizontalMultiLevelHierarchy"/>
    <dgm:cxn modelId="{D2FADFFD-FC54-4495-A96F-E73FB5812662}" type="presParOf" srcId="{A0CB9C67-DF2F-4D77-8671-275E6FE18DD4}" destId="{215BA76A-4424-4332-937C-E0357EC28CE4}" srcOrd="0" destOrd="0" presId="urn:microsoft.com/office/officeart/2008/layout/HorizontalMultiLevelHierarchy"/>
    <dgm:cxn modelId="{7B506CB4-CC24-4F1B-A3C6-F644C862EF40}" type="presParOf" srcId="{A0CB9C67-DF2F-4D77-8671-275E6FE18DD4}" destId="{91B15A5C-A09E-431B-A431-D5E48CA7824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4D9D52-23FD-45F2-AE08-7B1BEB33D41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2869632-AFEE-4ECF-BB95-01848E1D7E51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認知</a:t>
          </a:r>
          <a:endParaRPr lang="zh-TW" altLang="en-US" sz="4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488A45-573A-4201-969C-EF970B296DA9}" type="parTrans" cxnId="{D10D4DAE-946F-4A8A-8BCC-384AFEEAB909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C5A19C-CFB9-405D-8DB5-DB981A9017CB}" type="sibTrans" cxnId="{D10D4DAE-946F-4A8A-8BCC-384AFEEAB909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A4A7AB-5EFE-4271-BA65-22A95EC6070D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社交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8C8314-E07C-4D10-A873-4B2DF970A507}" type="parTrans" cxnId="{CCA0F497-466F-42D3-9554-40A8FE056CD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9E1E9E-E90F-4395-B87C-8A12BD3790BE}" type="sibTrans" cxnId="{CCA0F497-466F-42D3-9554-40A8FE056CD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B38B7D-D3FC-471F-A00C-04733A32C889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291BE4-D65F-4F34-8254-68957ED40D62}" type="parTrans" cxnId="{99308DAB-F0F2-4F90-AFA4-5E07F801724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E88293-8AF8-4713-BBD1-5D62E89E161A}" type="sibTrans" cxnId="{99308DAB-F0F2-4F90-AFA4-5E07F8017245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F32A39-2118-4168-A80B-CBFC5B8335AD}" type="pres">
      <dgm:prSet presAssocID="{F54D9D52-23FD-45F2-AE08-7B1BEB33D4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CFB30A-3A02-4AD5-8FAF-28055F03FBCF}" type="pres">
      <dgm:prSet presAssocID="{A2869632-AFEE-4ECF-BB95-01848E1D7E5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9C0A03-0907-46A3-B4AC-C32A25A94CF3}" type="pres">
      <dgm:prSet presAssocID="{A2869632-AFEE-4ECF-BB95-01848E1D7E51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6663E8D9-EE95-4E90-A5F6-558AEC72A39D}" type="pres">
      <dgm:prSet presAssocID="{A2869632-AFEE-4ECF-BB95-01848E1D7E51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27E70607-9D50-42B1-A7D1-6A3909825E59}" type="pres">
      <dgm:prSet presAssocID="{99A4A7AB-5EFE-4271-BA65-22A95EC6070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1236C1-29A9-46AE-8897-074AB3D1E162}" type="pres">
      <dgm:prSet presAssocID="{99A4A7AB-5EFE-4271-BA65-22A95EC6070D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6A0922B-AE36-425D-9B6F-538E798A6D29}" type="pres">
      <dgm:prSet presAssocID="{99A4A7AB-5EFE-4271-BA65-22A95EC6070D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67EE1729-FAED-41E5-9EF1-A7C72D8B6653}" type="pres">
      <dgm:prSet presAssocID="{AEB38B7D-D3FC-471F-A00C-04733A32C889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AC05D167-01A7-4CEF-8FA4-E100122DF5A0}" type="pres">
      <dgm:prSet presAssocID="{AEB38B7D-D3FC-471F-A00C-04733A32C88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7785DE-2077-4502-BA94-E05CC50AE4A6}" type="pres">
      <dgm:prSet presAssocID="{AEB38B7D-D3FC-471F-A00C-04733A32C88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4BC63BFE-A5A5-45DE-998F-37E28FDEC721}" type="pres">
      <dgm:prSet presAssocID="{AEB38B7D-D3FC-471F-A00C-04733A32C88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B31594C9-AECC-45ED-923A-3BAD94EB9BEF}" type="pres">
      <dgm:prSet presAssocID="{3AC5A19C-CFB9-405D-8DB5-DB981A9017CB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46676562-316B-4613-A15A-2A2E1F5BED3E}" type="pres">
      <dgm:prSet presAssocID="{8E9E1E9E-E90F-4395-B87C-8A12BD3790BE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868A395-6EEB-4FEF-9CF6-5B05628F1EF7}" type="pres">
      <dgm:prSet presAssocID="{CDE88293-8AF8-4713-BBD1-5D62E89E161A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51373A35-1B5B-4621-926B-339C209C5263}" type="presOf" srcId="{CDE88293-8AF8-4713-BBD1-5D62E89E161A}" destId="{E868A395-6EEB-4FEF-9CF6-5B05628F1EF7}" srcOrd="0" destOrd="0" presId="urn:microsoft.com/office/officeart/2005/8/layout/gear1"/>
    <dgm:cxn modelId="{B98E627D-B04F-4AD6-8F0A-ABEF459859A1}" type="presOf" srcId="{A2869632-AFEE-4ECF-BB95-01848E1D7E51}" destId="{6663E8D9-EE95-4E90-A5F6-558AEC72A39D}" srcOrd="2" destOrd="0" presId="urn:microsoft.com/office/officeart/2005/8/layout/gear1"/>
    <dgm:cxn modelId="{9129EDDE-C595-49D4-8F08-CDF241B163A1}" type="presOf" srcId="{3AC5A19C-CFB9-405D-8DB5-DB981A9017CB}" destId="{B31594C9-AECC-45ED-923A-3BAD94EB9BEF}" srcOrd="0" destOrd="0" presId="urn:microsoft.com/office/officeart/2005/8/layout/gear1"/>
    <dgm:cxn modelId="{99308DAB-F0F2-4F90-AFA4-5E07F8017245}" srcId="{F54D9D52-23FD-45F2-AE08-7B1BEB33D416}" destId="{AEB38B7D-D3FC-471F-A00C-04733A32C889}" srcOrd="2" destOrd="0" parTransId="{A9291BE4-D65F-4F34-8254-68957ED40D62}" sibTransId="{CDE88293-8AF8-4713-BBD1-5D62E89E161A}"/>
    <dgm:cxn modelId="{8018700E-F46B-456B-BCB8-CD5E1E3B868C}" type="presOf" srcId="{A2869632-AFEE-4ECF-BB95-01848E1D7E51}" destId="{109C0A03-0907-46A3-B4AC-C32A25A94CF3}" srcOrd="1" destOrd="0" presId="urn:microsoft.com/office/officeart/2005/8/layout/gear1"/>
    <dgm:cxn modelId="{D10D4DAE-946F-4A8A-8BCC-384AFEEAB909}" srcId="{F54D9D52-23FD-45F2-AE08-7B1BEB33D416}" destId="{A2869632-AFEE-4ECF-BB95-01848E1D7E51}" srcOrd="0" destOrd="0" parTransId="{A4488A45-573A-4201-969C-EF970B296DA9}" sibTransId="{3AC5A19C-CFB9-405D-8DB5-DB981A9017CB}"/>
    <dgm:cxn modelId="{C404CD6B-DE32-436C-91A0-6F854F3E129A}" type="presOf" srcId="{AEB38B7D-D3FC-471F-A00C-04733A32C889}" destId="{D77785DE-2077-4502-BA94-E05CC50AE4A6}" srcOrd="2" destOrd="0" presId="urn:microsoft.com/office/officeart/2005/8/layout/gear1"/>
    <dgm:cxn modelId="{14FE5C68-8F8A-4EBC-98E4-F4CDF3CDEE51}" type="presOf" srcId="{A2869632-AFEE-4ECF-BB95-01848E1D7E51}" destId="{89CFB30A-3A02-4AD5-8FAF-28055F03FBCF}" srcOrd="0" destOrd="0" presId="urn:microsoft.com/office/officeart/2005/8/layout/gear1"/>
    <dgm:cxn modelId="{7FFCD904-7012-4385-9A9E-A93F3D356BA3}" type="presOf" srcId="{F54D9D52-23FD-45F2-AE08-7B1BEB33D416}" destId="{7FF32A39-2118-4168-A80B-CBFC5B8335AD}" srcOrd="0" destOrd="0" presId="urn:microsoft.com/office/officeart/2005/8/layout/gear1"/>
    <dgm:cxn modelId="{6944AF22-D138-43BA-A8FB-05AD98BE9E6C}" type="presOf" srcId="{AEB38B7D-D3FC-471F-A00C-04733A32C889}" destId="{4BC63BFE-A5A5-45DE-998F-37E28FDEC721}" srcOrd="3" destOrd="0" presId="urn:microsoft.com/office/officeart/2005/8/layout/gear1"/>
    <dgm:cxn modelId="{20D6EE06-CE75-446B-8508-8098942D154D}" type="presOf" srcId="{99A4A7AB-5EFE-4271-BA65-22A95EC6070D}" destId="{D6A0922B-AE36-425D-9B6F-538E798A6D29}" srcOrd="2" destOrd="0" presId="urn:microsoft.com/office/officeart/2005/8/layout/gear1"/>
    <dgm:cxn modelId="{9BA6D288-AB19-4D89-ADEC-E9AC02862C97}" type="presOf" srcId="{AEB38B7D-D3FC-471F-A00C-04733A32C889}" destId="{67EE1729-FAED-41E5-9EF1-A7C72D8B6653}" srcOrd="0" destOrd="0" presId="urn:microsoft.com/office/officeart/2005/8/layout/gear1"/>
    <dgm:cxn modelId="{596D00E0-23F6-43E4-B40D-DF4B9AB301B2}" type="presOf" srcId="{99A4A7AB-5EFE-4271-BA65-22A95EC6070D}" destId="{27E70607-9D50-42B1-A7D1-6A3909825E59}" srcOrd="0" destOrd="0" presId="urn:microsoft.com/office/officeart/2005/8/layout/gear1"/>
    <dgm:cxn modelId="{48680140-58C0-4179-B16A-ED95A01F5CC3}" type="presOf" srcId="{AEB38B7D-D3FC-471F-A00C-04733A32C889}" destId="{AC05D167-01A7-4CEF-8FA4-E100122DF5A0}" srcOrd="1" destOrd="0" presId="urn:microsoft.com/office/officeart/2005/8/layout/gear1"/>
    <dgm:cxn modelId="{A8089418-400F-4BEB-814E-DB47653683E5}" type="presOf" srcId="{8E9E1E9E-E90F-4395-B87C-8A12BD3790BE}" destId="{46676562-316B-4613-A15A-2A2E1F5BED3E}" srcOrd="0" destOrd="0" presId="urn:microsoft.com/office/officeart/2005/8/layout/gear1"/>
    <dgm:cxn modelId="{E9B8CD4C-89DE-4A84-B8C9-1D03700268F1}" type="presOf" srcId="{99A4A7AB-5EFE-4271-BA65-22A95EC6070D}" destId="{E81236C1-29A9-46AE-8897-074AB3D1E162}" srcOrd="1" destOrd="0" presId="urn:microsoft.com/office/officeart/2005/8/layout/gear1"/>
    <dgm:cxn modelId="{CCA0F497-466F-42D3-9554-40A8FE056CD5}" srcId="{F54D9D52-23FD-45F2-AE08-7B1BEB33D416}" destId="{99A4A7AB-5EFE-4271-BA65-22A95EC6070D}" srcOrd="1" destOrd="0" parTransId="{388C8314-E07C-4D10-A873-4B2DF970A507}" sibTransId="{8E9E1E9E-E90F-4395-B87C-8A12BD3790BE}"/>
    <dgm:cxn modelId="{2EBE51FF-6858-4388-B1C4-88E487BF9AE1}" type="presParOf" srcId="{7FF32A39-2118-4168-A80B-CBFC5B8335AD}" destId="{89CFB30A-3A02-4AD5-8FAF-28055F03FBCF}" srcOrd="0" destOrd="0" presId="urn:microsoft.com/office/officeart/2005/8/layout/gear1"/>
    <dgm:cxn modelId="{72B82B90-F90C-4950-A413-892B46769608}" type="presParOf" srcId="{7FF32A39-2118-4168-A80B-CBFC5B8335AD}" destId="{109C0A03-0907-46A3-B4AC-C32A25A94CF3}" srcOrd="1" destOrd="0" presId="urn:microsoft.com/office/officeart/2005/8/layout/gear1"/>
    <dgm:cxn modelId="{E42304CC-3B0C-4AD4-BF42-ECDB8D85B080}" type="presParOf" srcId="{7FF32A39-2118-4168-A80B-CBFC5B8335AD}" destId="{6663E8D9-EE95-4E90-A5F6-558AEC72A39D}" srcOrd="2" destOrd="0" presId="urn:microsoft.com/office/officeart/2005/8/layout/gear1"/>
    <dgm:cxn modelId="{2C68DEB9-0E08-463B-93E4-0DF2D57DDECE}" type="presParOf" srcId="{7FF32A39-2118-4168-A80B-CBFC5B8335AD}" destId="{27E70607-9D50-42B1-A7D1-6A3909825E59}" srcOrd="3" destOrd="0" presId="urn:microsoft.com/office/officeart/2005/8/layout/gear1"/>
    <dgm:cxn modelId="{0A6681E6-10E1-4325-90DE-BAF6CA918F11}" type="presParOf" srcId="{7FF32A39-2118-4168-A80B-CBFC5B8335AD}" destId="{E81236C1-29A9-46AE-8897-074AB3D1E162}" srcOrd="4" destOrd="0" presId="urn:microsoft.com/office/officeart/2005/8/layout/gear1"/>
    <dgm:cxn modelId="{D901B89E-1778-4806-BACE-F78B79C70C5F}" type="presParOf" srcId="{7FF32A39-2118-4168-A80B-CBFC5B8335AD}" destId="{D6A0922B-AE36-425D-9B6F-538E798A6D29}" srcOrd="5" destOrd="0" presId="urn:microsoft.com/office/officeart/2005/8/layout/gear1"/>
    <dgm:cxn modelId="{C85340DD-37FE-4024-8925-10E4CB3CAE80}" type="presParOf" srcId="{7FF32A39-2118-4168-A80B-CBFC5B8335AD}" destId="{67EE1729-FAED-41E5-9EF1-A7C72D8B6653}" srcOrd="6" destOrd="0" presId="urn:microsoft.com/office/officeart/2005/8/layout/gear1"/>
    <dgm:cxn modelId="{CBCCF7FD-854B-44D6-AC37-513D1DD9437D}" type="presParOf" srcId="{7FF32A39-2118-4168-A80B-CBFC5B8335AD}" destId="{AC05D167-01A7-4CEF-8FA4-E100122DF5A0}" srcOrd="7" destOrd="0" presId="urn:microsoft.com/office/officeart/2005/8/layout/gear1"/>
    <dgm:cxn modelId="{6E86DB94-8863-4273-86DF-9F64E897E6FA}" type="presParOf" srcId="{7FF32A39-2118-4168-A80B-CBFC5B8335AD}" destId="{D77785DE-2077-4502-BA94-E05CC50AE4A6}" srcOrd="8" destOrd="0" presId="urn:microsoft.com/office/officeart/2005/8/layout/gear1"/>
    <dgm:cxn modelId="{D755D21D-657B-4ADC-9B7E-7D15F5B89982}" type="presParOf" srcId="{7FF32A39-2118-4168-A80B-CBFC5B8335AD}" destId="{4BC63BFE-A5A5-45DE-998F-37E28FDEC721}" srcOrd="9" destOrd="0" presId="urn:microsoft.com/office/officeart/2005/8/layout/gear1"/>
    <dgm:cxn modelId="{29BEFD7A-546A-46BD-BE86-D86B6B87BAFE}" type="presParOf" srcId="{7FF32A39-2118-4168-A80B-CBFC5B8335AD}" destId="{B31594C9-AECC-45ED-923A-3BAD94EB9BEF}" srcOrd="10" destOrd="0" presId="urn:microsoft.com/office/officeart/2005/8/layout/gear1"/>
    <dgm:cxn modelId="{D3F1FEDE-B66A-4F76-939A-1A6A7BE70028}" type="presParOf" srcId="{7FF32A39-2118-4168-A80B-CBFC5B8335AD}" destId="{46676562-316B-4613-A15A-2A2E1F5BED3E}" srcOrd="11" destOrd="0" presId="urn:microsoft.com/office/officeart/2005/8/layout/gear1"/>
    <dgm:cxn modelId="{F9612611-69C4-4418-91E3-56624B9E930A}" type="presParOf" srcId="{7FF32A39-2118-4168-A80B-CBFC5B8335AD}" destId="{E868A395-6EEB-4FEF-9CF6-5B05628F1E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4D9D52-23FD-45F2-AE08-7B1BEB33D41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FF32A39-2118-4168-A80B-CBFC5B8335AD}" type="pres">
      <dgm:prSet presAssocID="{F54D9D52-23FD-45F2-AE08-7B1BEB33D416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7FFCD904-7012-4385-9A9E-A93F3D356BA3}" type="presOf" srcId="{F54D9D52-23FD-45F2-AE08-7B1BEB33D416}" destId="{7FF32A39-2118-4168-A80B-CBFC5B8335A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6F764-8E6D-4BEE-BB6A-C5124745F57C}">
      <dsp:nvSpPr>
        <dsp:cNvPr id="0" name=""/>
        <dsp:cNvSpPr/>
      </dsp:nvSpPr>
      <dsp:spPr>
        <a:xfrm>
          <a:off x="819010" y="0"/>
          <a:ext cx="1592470" cy="884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4922" y="25912"/>
        <a:ext cx="1540646" cy="832882"/>
      </dsp:txXfrm>
    </dsp:sp>
    <dsp:sp modelId="{788B2939-B66A-44C6-B167-58A8E7EAA188}">
      <dsp:nvSpPr>
        <dsp:cNvPr id="0" name=""/>
        <dsp:cNvSpPr/>
      </dsp:nvSpPr>
      <dsp:spPr>
        <a:xfrm rot="5400000">
          <a:off x="1449363" y="906823"/>
          <a:ext cx="331764" cy="39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95810" y="940000"/>
        <a:ext cx="238871" cy="232235"/>
      </dsp:txXfrm>
    </dsp:sp>
    <dsp:sp modelId="{806DB778-FDF9-47FB-A786-7719F3BE8C13}">
      <dsp:nvSpPr>
        <dsp:cNvPr id="0" name=""/>
        <dsp:cNvSpPr/>
      </dsp:nvSpPr>
      <dsp:spPr>
        <a:xfrm>
          <a:off x="819010" y="1327059"/>
          <a:ext cx="1592470" cy="884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4922" y="1352971"/>
        <a:ext cx="1540646" cy="832882"/>
      </dsp:txXfrm>
    </dsp:sp>
    <dsp:sp modelId="{D914F971-D6EF-4B7C-8939-A61AF4346457}">
      <dsp:nvSpPr>
        <dsp:cNvPr id="0" name=""/>
        <dsp:cNvSpPr/>
      </dsp:nvSpPr>
      <dsp:spPr>
        <a:xfrm rot="5400000">
          <a:off x="1449363" y="2233882"/>
          <a:ext cx="331764" cy="39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95810" y="2267059"/>
        <a:ext cx="238871" cy="232235"/>
      </dsp:txXfrm>
    </dsp:sp>
    <dsp:sp modelId="{43E847A5-665C-496A-B978-B44384613B50}">
      <dsp:nvSpPr>
        <dsp:cNvPr id="0" name=""/>
        <dsp:cNvSpPr/>
      </dsp:nvSpPr>
      <dsp:spPr>
        <a:xfrm>
          <a:off x="819010" y="2654118"/>
          <a:ext cx="1592470" cy="884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行為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4922" y="2680030"/>
        <a:ext cx="1540646" cy="8328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16B7F-E6FB-41C1-836C-97299E92AD17}">
      <dsp:nvSpPr>
        <dsp:cNvPr id="0" name=""/>
        <dsp:cNvSpPr/>
      </dsp:nvSpPr>
      <dsp:spPr>
        <a:xfrm>
          <a:off x="1643" y="0"/>
          <a:ext cx="986075" cy="188450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61F3C-67CA-48D3-A9C8-017F1F6E0D8F}">
      <dsp:nvSpPr>
        <dsp:cNvPr id="0" name=""/>
        <dsp:cNvSpPr/>
      </dsp:nvSpPr>
      <dsp:spPr>
        <a:xfrm>
          <a:off x="1017301" y="0"/>
          <a:ext cx="1673340" cy="188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複雜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應用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素養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17301" y="0"/>
        <a:ext cx="1673340" cy="1884506"/>
      </dsp:txXfrm>
    </dsp:sp>
    <dsp:sp modelId="{F9D1EB1D-4E8B-4D28-A126-B47344BB6B8B}">
      <dsp:nvSpPr>
        <dsp:cNvPr id="0" name=""/>
        <dsp:cNvSpPr/>
      </dsp:nvSpPr>
      <dsp:spPr>
        <a:xfrm>
          <a:off x="297466" y="2041549"/>
          <a:ext cx="986075" cy="188450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A74D3-5389-48F5-AE5C-D255D5F6D245}">
      <dsp:nvSpPr>
        <dsp:cNvPr id="0" name=""/>
        <dsp:cNvSpPr/>
      </dsp:nvSpPr>
      <dsp:spPr>
        <a:xfrm>
          <a:off x="1313124" y="2041549"/>
          <a:ext cx="1673340" cy="188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基礎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】【</a:t>
          </a: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r>
            <a:rPr lang="en-US" altLang="zh-TW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】</a:t>
          </a:r>
          <a:endParaRPr lang="en-US" altLang="zh-TW" sz="31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13124" y="2041549"/>
        <a:ext cx="1673340" cy="18845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51BC-07FF-464B-97D1-2C21917563B5}">
      <dsp:nvSpPr>
        <dsp:cNvPr id="0" name=""/>
        <dsp:cNvSpPr/>
      </dsp:nvSpPr>
      <dsp:spPr>
        <a:xfrm>
          <a:off x="1740333" y="326775"/>
          <a:ext cx="3620147" cy="362014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耐心</a:t>
          </a:r>
          <a:endParaRPr lang="zh-TW" altLang="en-US" sz="5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18485" y="1274909"/>
        <a:ext cx="1292909" cy="1723879"/>
      </dsp:txXfrm>
    </dsp:sp>
    <dsp:sp modelId="{95B31FA8-BC01-43B1-AD88-0A0A3A94ABB6}">
      <dsp:nvSpPr>
        <dsp:cNvPr id="0" name=""/>
        <dsp:cNvSpPr/>
      </dsp:nvSpPr>
      <dsp:spPr>
        <a:xfrm>
          <a:off x="1567945" y="326775"/>
          <a:ext cx="3620147" cy="36201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佈局</a:t>
          </a:r>
          <a:endParaRPr lang="zh-TW" altLang="en-US" sz="5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17031" y="1274909"/>
        <a:ext cx="1292909" cy="1723879"/>
      </dsp:txXfrm>
    </dsp:sp>
    <dsp:sp modelId="{3C40EB2F-1701-4C98-B059-ACA3BEE9AA06}">
      <dsp:nvSpPr>
        <dsp:cNvPr id="0" name=""/>
        <dsp:cNvSpPr/>
      </dsp:nvSpPr>
      <dsp:spPr>
        <a:xfrm>
          <a:off x="1516229" y="102671"/>
          <a:ext cx="4068355" cy="4068355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3BC6B-A432-4D06-BC25-D9C1DBEDEF78}">
      <dsp:nvSpPr>
        <dsp:cNvPr id="0" name=""/>
        <dsp:cNvSpPr/>
      </dsp:nvSpPr>
      <dsp:spPr>
        <a:xfrm>
          <a:off x="1343841" y="102671"/>
          <a:ext cx="4068355" cy="4068355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130FB-F92D-49D9-852A-68588E9DEFBD}">
      <dsp:nvSpPr>
        <dsp:cNvPr id="0" name=""/>
        <dsp:cNvSpPr/>
      </dsp:nvSpPr>
      <dsp:spPr>
        <a:xfrm>
          <a:off x="717907" y="650305"/>
          <a:ext cx="2623514" cy="9111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6FE69-6C98-43A4-B38E-540ADEA7A1DF}">
      <dsp:nvSpPr>
        <dsp:cNvPr id="0" name=""/>
        <dsp:cNvSpPr/>
      </dsp:nvSpPr>
      <dsp:spPr>
        <a:xfrm>
          <a:off x="1779515" y="2881309"/>
          <a:ext cx="508433" cy="32539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6D278-EB00-47C7-853B-4DD4766EB9B0}">
      <dsp:nvSpPr>
        <dsp:cNvPr id="0" name=""/>
        <dsp:cNvSpPr/>
      </dsp:nvSpPr>
      <dsp:spPr>
        <a:xfrm>
          <a:off x="1153390" y="3220811"/>
          <a:ext cx="1760683" cy="451750"/>
        </a:xfrm>
        <a:prstGeom prst="rect">
          <a:avLst/>
        </a:prstGeom>
        <a:noFill/>
        <a:ln>
          <a:solidFill>
            <a:srgbClr val="0000CC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第一階段</a:t>
          </a:r>
          <a:endParaRPr lang="zh-TW" altLang="en-US" sz="2400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53390" y="3220811"/>
        <a:ext cx="1760683" cy="451750"/>
      </dsp:txXfrm>
    </dsp:sp>
    <dsp:sp modelId="{98E109DA-30B1-42AC-9E35-3A082176B2D3}">
      <dsp:nvSpPr>
        <dsp:cNvPr id="0" name=""/>
        <dsp:cNvSpPr/>
      </dsp:nvSpPr>
      <dsp:spPr>
        <a:xfrm>
          <a:off x="1671727" y="1631784"/>
          <a:ext cx="915179" cy="915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學生經驗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05752" y="1765809"/>
        <a:ext cx="647129" cy="647129"/>
      </dsp:txXfrm>
    </dsp:sp>
    <dsp:sp modelId="{B05A0EF6-4779-470B-B136-10D39B5A9C51}">
      <dsp:nvSpPr>
        <dsp:cNvPr id="0" name=""/>
        <dsp:cNvSpPr/>
      </dsp:nvSpPr>
      <dsp:spPr>
        <a:xfrm>
          <a:off x="1016865" y="945196"/>
          <a:ext cx="915179" cy="915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理解過程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50890" y="1079221"/>
        <a:ext cx="647129" cy="647129"/>
      </dsp:txXfrm>
    </dsp:sp>
    <dsp:sp modelId="{6DBB506D-E0D0-4C41-8038-3E7B71504B2E}">
      <dsp:nvSpPr>
        <dsp:cNvPr id="0" name=""/>
        <dsp:cNvSpPr/>
      </dsp:nvSpPr>
      <dsp:spPr>
        <a:xfrm>
          <a:off x="1952382" y="723926"/>
          <a:ext cx="915179" cy="915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教材內容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86407" y="857951"/>
        <a:ext cx="647129" cy="647129"/>
      </dsp:txXfrm>
    </dsp:sp>
    <dsp:sp modelId="{84DD46AA-2BDD-4CC1-BDDE-5E16BC428C23}">
      <dsp:nvSpPr>
        <dsp:cNvPr id="0" name=""/>
        <dsp:cNvSpPr/>
      </dsp:nvSpPr>
      <dsp:spPr>
        <a:xfrm>
          <a:off x="610119" y="538450"/>
          <a:ext cx="2847224" cy="22777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3BB16-83EC-4FD8-9399-1F7C8D299C59}">
      <dsp:nvSpPr>
        <dsp:cNvPr id="0" name=""/>
        <dsp:cNvSpPr/>
      </dsp:nvSpPr>
      <dsp:spPr>
        <a:xfrm>
          <a:off x="271953" y="0"/>
          <a:ext cx="2020338" cy="112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每一個學生都需要被關注</a:t>
          </a:r>
          <a:endParaRPr lang="zh-TW" altLang="en-US" sz="2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27" y="32874"/>
        <a:ext cx="1954590" cy="1056662"/>
      </dsp:txXfrm>
    </dsp:sp>
    <dsp:sp modelId="{D63A4EB7-1657-4DF7-BC68-89142ADF3665}">
      <dsp:nvSpPr>
        <dsp:cNvPr id="0" name=""/>
        <dsp:cNvSpPr/>
      </dsp:nvSpPr>
      <dsp:spPr>
        <a:xfrm rot="5400000">
          <a:off x="1071670" y="1150470"/>
          <a:ext cx="420903" cy="50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130597" y="1192561"/>
        <a:ext cx="303050" cy="294632"/>
      </dsp:txXfrm>
    </dsp:sp>
    <dsp:sp modelId="{97EABD02-0292-4BC4-B08C-6433AC634A2B}">
      <dsp:nvSpPr>
        <dsp:cNvPr id="0" name=""/>
        <dsp:cNvSpPr/>
      </dsp:nvSpPr>
      <dsp:spPr>
        <a:xfrm>
          <a:off x="271953" y="1683615"/>
          <a:ext cx="2020338" cy="112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瞭解教材與教法的學理細節</a:t>
          </a:r>
          <a:endParaRPr lang="zh-TW" altLang="en-US" sz="2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27" y="1716489"/>
        <a:ext cx="1954590" cy="1056662"/>
      </dsp:txXfrm>
    </dsp:sp>
    <dsp:sp modelId="{1055FE00-9696-4E68-A313-23CCC3F453F3}">
      <dsp:nvSpPr>
        <dsp:cNvPr id="0" name=""/>
        <dsp:cNvSpPr/>
      </dsp:nvSpPr>
      <dsp:spPr>
        <a:xfrm rot="5400000">
          <a:off x="1071670" y="2834085"/>
          <a:ext cx="420903" cy="50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130597" y="2876176"/>
        <a:ext cx="303050" cy="294632"/>
      </dsp:txXfrm>
    </dsp:sp>
    <dsp:sp modelId="{27E02C14-B320-4A3C-813B-548CEE7F9C84}">
      <dsp:nvSpPr>
        <dsp:cNvPr id="0" name=""/>
        <dsp:cNvSpPr/>
      </dsp:nvSpPr>
      <dsp:spPr>
        <a:xfrm>
          <a:off x="271953" y="3367230"/>
          <a:ext cx="2020338" cy="112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不容易但逐步思考與改變</a:t>
          </a:r>
          <a:endParaRPr lang="zh-TW" altLang="en-US" sz="2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27" y="3400104"/>
        <a:ext cx="1954590" cy="10566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CAC60-7A76-4E98-801A-C8EE6A99B4B3}">
      <dsp:nvSpPr>
        <dsp:cNvPr id="0" name=""/>
        <dsp:cNvSpPr/>
      </dsp:nvSpPr>
      <dsp:spPr>
        <a:xfrm>
          <a:off x="510531" y="0"/>
          <a:ext cx="5573164" cy="22238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7DEA-E234-42DA-B595-F04B1BB19A0E}">
      <dsp:nvSpPr>
        <dsp:cNvPr id="0" name=""/>
        <dsp:cNvSpPr/>
      </dsp:nvSpPr>
      <dsp:spPr>
        <a:xfrm>
          <a:off x="1400" y="667162"/>
          <a:ext cx="1543021" cy="88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學生困難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24" y="710586"/>
        <a:ext cx="1456173" cy="802701"/>
      </dsp:txXfrm>
    </dsp:sp>
    <dsp:sp modelId="{A0E92A1B-3CFC-43F2-82FC-F7D9B393B6BD}">
      <dsp:nvSpPr>
        <dsp:cNvPr id="0" name=""/>
        <dsp:cNvSpPr/>
      </dsp:nvSpPr>
      <dsp:spPr>
        <a:xfrm>
          <a:off x="1671681" y="667162"/>
          <a:ext cx="1543021" cy="88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共同備課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5105" y="710586"/>
        <a:ext cx="1456173" cy="802701"/>
      </dsp:txXfrm>
    </dsp:sp>
    <dsp:sp modelId="{5482C9DD-C938-49E5-83FF-B9BF89E77BBA}">
      <dsp:nvSpPr>
        <dsp:cNvPr id="0" name=""/>
        <dsp:cNvSpPr/>
      </dsp:nvSpPr>
      <dsp:spPr>
        <a:xfrm>
          <a:off x="3341961" y="667162"/>
          <a:ext cx="1543021" cy="88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相互觀課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5385" y="710586"/>
        <a:ext cx="1456173" cy="802701"/>
      </dsp:txXfrm>
    </dsp:sp>
    <dsp:sp modelId="{67E95F8B-B05B-444E-8946-C10DB8A1256F}">
      <dsp:nvSpPr>
        <dsp:cNvPr id="0" name=""/>
        <dsp:cNvSpPr/>
      </dsp:nvSpPr>
      <dsp:spPr>
        <a:xfrm>
          <a:off x="5012242" y="667162"/>
          <a:ext cx="1543021" cy="88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集體議課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55666" y="710586"/>
        <a:ext cx="1456173" cy="8027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3932-A1C0-432E-AEE1-704368CEB49F}">
      <dsp:nvSpPr>
        <dsp:cNvPr id="0" name=""/>
        <dsp:cNvSpPr/>
      </dsp:nvSpPr>
      <dsp:spPr>
        <a:xfrm rot="5400000">
          <a:off x="1271559" y="1087208"/>
          <a:ext cx="938270" cy="10681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BD2EE-A055-4699-953E-A1F63E6AC846}">
      <dsp:nvSpPr>
        <dsp:cNvPr id="0" name=""/>
        <dsp:cNvSpPr/>
      </dsp:nvSpPr>
      <dsp:spPr>
        <a:xfrm>
          <a:off x="1022974" y="47116"/>
          <a:ext cx="1579495" cy="11055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邀請</a:t>
          </a:r>
          <a:endParaRPr lang="zh-TW" altLang="en-US" sz="4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6954" y="101096"/>
        <a:ext cx="1471535" cy="997635"/>
      </dsp:txXfrm>
    </dsp:sp>
    <dsp:sp modelId="{6B765BAD-19E4-47B2-889E-731EF100D495}">
      <dsp:nvSpPr>
        <dsp:cNvPr id="0" name=""/>
        <dsp:cNvSpPr/>
      </dsp:nvSpPr>
      <dsp:spPr>
        <a:xfrm>
          <a:off x="2656991" y="126806"/>
          <a:ext cx="6344775" cy="89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說課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理念、教學活動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焦點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56991" y="126806"/>
        <a:ext cx="6344775" cy="893591"/>
      </dsp:txXfrm>
    </dsp:sp>
    <dsp:sp modelId="{29E8A36D-7532-4A22-8775-825E633F3D40}">
      <dsp:nvSpPr>
        <dsp:cNvPr id="0" name=""/>
        <dsp:cNvSpPr/>
      </dsp:nvSpPr>
      <dsp:spPr>
        <a:xfrm rot="5400000">
          <a:off x="3298546" y="2329157"/>
          <a:ext cx="938270" cy="10681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B88F6-8C1F-4BC5-89AC-946EE421FA6F}">
      <dsp:nvSpPr>
        <dsp:cNvPr id="0" name=""/>
        <dsp:cNvSpPr/>
      </dsp:nvSpPr>
      <dsp:spPr>
        <a:xfrm>
          <a:off x="3049962" y="1289065"/>
          <a:ext cx="1579495" cy="11055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sz="4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03942" y="1343045"/>
        <a:ext cx="1471535" cy="997635"/>
      </dsp:txXfrm>
    </dsp:sp>
    <dsp:sp modelId="{C1292582-B5A2-4E9E-BA2A-1646392859C0}">
      <dsp:nvSpPr>
        <dsp:cNvPr id="0" name=""/>
        <dsp:cNvSpPr/>
      </dsp:nvSpPr>
      <dsp:spPr>
        <a:xfrm>
          <a:off x="4678303" y="1343002"/>
          <a:ext cx="4256601" cy="89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位置、焦點觀察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、紀錄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78303" y="1343002"/>
        <a:ext cx="4256601" cy="893591"/>
      </dsp:txXfrm>
    </dsp:sp>
    <dsp:sp modelId="{833CD109-5252-40C9-811F-446A0B65668B}">
      <dsp:nvSpPr>
        <dsp:cNvPr id="0" name=""/>
        <dsp:cNvSpPr/>
      </dsp:nvSpPr>
      <dsp:spPr>
        <a:xfrm>
          <a:off x="5103988" y="2453755"/>
          <a:ext cx="1579495" cy="11055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對話</a:t>
          </a:r>
          <a:endParaRPr lang="zh-TW" altLang="en-US" sz="4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57968" y="2507735"/>
        <a:ext cx="1471535" cy="997635"/>
      </dsp:txXfrm>
    </dsp:sp>
    <dsp:sp modelId="{22BC68A7-4597-4756-BA1F-61DB8AD3BA97}">
      <dsp:nvSpPr>
        <dsp:cNvPr id="0" name=""/>
        <dsp:cNvSpPr/>
      </dsp:nvSpPr>
      <dsp:spPr>
        <a:xfrm>
          <a:off x="6755861" y="2559197"/>
          <a:ext cx="2049896" cy="89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焦點對話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55861" y="2559197"/>
        <a:ext cx="2049896" cy="893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F68B9-B12E-4278-9B35-9363555E8018}">
      <dsp:nvSpPr>
        <dsp:cNvPr id="0" name=""/>
        <dsp:cNvSpPr/>
      </dsp:nvSpPr>
      <dsp:spPr>
        <a:xfrm>
          <a:off x="0" y="47013"/>
          <a:ext cx="9204012" cy="4734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學校缺乏動機、停滯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理由很多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13" y="70126"/>
        <a:ext cx="9157786" cy="427252"/>
      </dsp:txXfrm>
    </dsp:sp>
    <dsp:sp modelId="{35F5DC54-A75E-4426-8A36-A664F53D59F8}">
      <dsp:nvSpPr>
        <dsp:cNvPr id="0" name=""/>
        <dsp:cNvSpPr/>
      </dsp:nvSpPr>
      <dsp:spPr>
        <a:xfrm>
          <a:off x="0" y="520492"/>
          <a:ext cx="92040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2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與實務相關的理念，找出該校需求、發展學校可以促進的價值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520492"/>
        <a:ext cx="9204012" cy="463680"/>
      </dsp:txXfrm>
    </dsp:sp>
    <dsp:sp modelId="{B9F1D3DE-B8BF-4091-8390-72AA9B671ACB}">
      <dsp:nvSpPr>
        <dsp:cNvPr id="0" name=""/>
        <dsp:cNvSpPr/>
      </dsp:nvSpPr>
      <dsp:spPr>
        <a:xfrm>
          <a:off x="0" y="984172"/>
          <a:ext cx="9204012" cy="473478"/>
        </a:xfrm>
        <a:prstGeom prst="roundRect">
          <a:avLst/>
        </a:prstGeom>
        <a:solidFill>
          <a:schemeClr val="accent5">
            <a:hueOff val="609606"/>
            <a:satOff val="-4861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學校不知道從何開始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13" y="1007285"/>
        <a:ext cx="9157786" cy="427252"/>
      </dsp:txXfrm>
    </dsp:sp>
    <dsp:sp modelId="{31144138-ACE3-4DD1-8B02-E1175FE814E8}">
      <dsp:nvSpPr>
        <dsp:cNvPr id="0" name=""/>
        <dsp:cNvSpPr/>
      </dsp:nvSpPr>
      <dsp:spPr>
        <a:xfrm>
          <a:off x="0" y="1457650"/>
          <a:ext cx="92040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2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與學校討論短中長期計畫，從一個社群開始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57650"/>
        <a:ext cx="9204012" cy="463680"/>
      </dsp:txXfrm>
    </dsp:sp>
    <dsp:sp modelId="{F2B88C83-F7F4-4C71-A2D1-788815322CBD}">
      <dsp:nvSpPr>
        <dsp:cNvPr id="0" name=""/>
        <dsp:cNvSpPr/>
      </dsp:nvSpPr>
      <dsp:spPr>
        <a:xfrm>
          <a:off x="0" y="1921330"/>
          <a:ext cx="9204012" cy="473478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學校已經做了一些，但不知道如何接續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13" y="1944443"/>
        <a:ext cx="9157786" cy="427252"/>
      </dsp:txXfrm>
    </dsp:sp>
    <dsp:sp modelId="{6DCCA8C4-978E-4865-ACA0-C2F2396D1D61}">
      <dsp:nvSpPr>
        <dsp:cNvPr id="0" name=""/>
        <dsp:cNvSpPr/>
      </dsp:nvSpPr>
      <dsp:spPr>
        <a:xfrm>
          <a:off x="0" y="2394808"/>
          <a:ext cx="92040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2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瞭解學校進度，提出接續下去的支持與支援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394808"/>
        <a:ext cx="9204012" cy="463680"/>
      </dsp:txXfrm>
    </dsp:sp>
    <dsp:sp modelId="{ECA4135C-C742-4E78-A18D-741207FA54DC}">
      <dsp:nvSpPr>
        <dsp:cNvPr id="0" name=""/>
        <dsp:cNvSpPr/>
      </dsp:nvSpPr>
      <dsp:spPr>
        <a:xfrm>
          <a:off x="0" y="2858488"/>
          <a:ext cx="9204012" cy="473478"/>
        </a:xfrm>
        <a:prstGeom prst="roundRect">
          <a:avLst/>
        </a:prstGeom>
        <a:solidFill>
          <a:schemeClr val="accent5">
            <a:hueOff val="1828819"/>
            <a:satOff val="-14582"/>
            <a:lumOff val="-110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學校執行中產生教師衝突、不知如何產出教學策略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13" y="2881601"/>
        <a:ext cx="9157786" cy="427252"/>
      </dsp:txXfrm>
    </dsp:sp>
    <dsp:sp modelId="{D0F96681-8A24-4D38-AB61-83F3575AA0EC}">
      <dsp:nvSpPr>
        <dsp:cNvPr id="0" name=""/>
        <dsp:cNvSpPr/>
      </dsp:nvSpPr>
      <dsp:spPr>
        <a:xfrm>
          <a:off x="0" y="3331966"/>
          <a:ext cx="92040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2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辦理工作坊：處理教師衝突、因應學習問題的工作坊想要更好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331966"/>
        <a:ext cx="9204012" cy="463680"/>
      </dsp:txXfrm>
    </dsp:sp>
    <dsp:sp modelId="{29D1CDEF-C9AD-4C3B-B8A5-7A7CEDACEEAE}">
      <dsp:nvSpPr>
        <dsp:cNvPr id="0" name=""/>
        <dsp:cNvSpPr/>
      </dsp:nvSpPr>
      <dsp:spPr>
        <a:xfrm>
          <a:off x="0" y="3795646"/>
          <a:ext cx="9204012" cy="473478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學校失去成就感的激發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13" y="3818759"/>
        <a:ext cx="9157786" cy="427252"/>
      </dsp:txXfrm>
    </dsp:sp>
    <dsp:sp modelId="{158D8236-E9EC-4005-A383-1EF00CCF43BF}">
      <dsp:nvSpPr>
        <dsp:cNvPr id="0" name=""/>
        <dsp:cNvSpPr/>
      </dsp:nvSpPr>
      <dsp:spPr>
        <a:xfrm>
          <a:off x="0" y="4269125"/>
          <a:ext cx="92040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2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建立分享機制、研討會、博覽會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269125"/>
        <a:ext cx="9204012" cy="4636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AE865-97D1-4B6C-9EC1-29DE3D1E317A}">
      <dsp:nvSpPr>
        <dsp:cNvPr id="0" name=""/>
        <dsp:cNvSpPr/>
      </dsp:nvSpPr>
      <dsp:spPr>
        <a:xfrm>
          <a:off x="849870" y="1523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挑主題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80080" y="31733"/>
        <a:ext cx="1658671" cy="971034"/>
      </dsp:txXfrm>
    </dsp:sp>
    <dsp:sp modelId="{13E17403-1D48-4014-80EC-F94572158347}">
      <dsp:nvSpPr>
        <dsp:cNvPr id="0" name=""/>
        <dsp:cNvSpPr/>
      </dsp:nvSpPr>
      <dsp:spPr>
        <a:xfrm>
          <a:off x="2720241" y="304083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20241" y="389350"/>
        <a:ext cx="255113" cy="255800"/>
      </dsp:txXfrm>
    </dsp:sp>
    <dsp:sp modelId="{370FBE0C-7EF4-4CF4-ADAB-6723634066E8}">
      <dsp:nvSpPr>
        <dsp:cNvPr id="0" name=""/>
        <dsp:cNvSpPr/>
      </dsp:nvSpPr>
      <dsp:spPr>
        <a:xfrm>
          <a:off x="3256597" y="1523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讀書會</a:t>
          </a:r>
          <a:r>
            <a:rPr lang="en-US" altLang="zh-TW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例子</a:t>
          </a:r>
          <a:r>
            <a:rPr lang="en-US" altLang="zh-TW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3286807" y="31733"/>
        <a:ext cx="1658671" cy="971034"/>
      </dsp:txXfrm>
    </dsp:sp>
    <dsp:sp modelId="{63B2012C-32F7-461D-883C-BD067D02425C}">
      <dsp:nvSpPr>
        <dsp:cNvPr id="0" name=""/>
        <dsp:cNvSpPr/>
      </dsp:nvSpPr>
      <dsp:spPr>
        <a:xfrm>
          <a:off x="5126968" y="304083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6404"/>
            <a:satOff val="-3241"/>
            <a:lumOff val="-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26968" y="389350"/>
        <a:ext cx="255113" cy="255800"/>
      </dsp:txXfrm>
    </dsp:sp>
    <dsp:sp modelId="{BD4230E8-CC5A-409F-8017-CF014BB989A9}">
      <dsp:nvSpPr>
        <dsp:cNvPr id="0" name=""/>
        <dsp:cNvSpPr/>
      </dsp:nvSpPr>
      <dsp:spPr>
        <a:xfrm>
          <a:off x="5663325" y="1523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696693"/>
            <a:satOff val="-5555"/>
            <a:lumOff val="-42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自備課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93535" y="31733"/>
        <a:ext cx="1658671" cy="971034"/>
      </dsp:txXfrm>
    </dsp:sp>
    <dsp:sp modelId="{59D7F36E-0CD5-44E4-B6B4-E8473827B29E}">
      <dsp:nvSpPr>
        <dsp:cNvPr id="0" name=""/>
        <dsp:cNvSpPr/>
      </dsp:nvSpPr>
      <dsp:spPr>
        <a:xfrm>
          <a:off x="7533696" y="304083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33696" y="389350"/>
        <a:ext cx="255113" cy="255800"/>
      </dsp:txXfrm>
    </dsp:sp>
    <dsp:sp modelId="{6EF354BA-7E98-421F-9F74-96EF95983163}">
      <dsp:nvSpPr>
        <dsp:cNvPr id="0" name=""/>
        <dsp:cNvSpPr/>
      </dsp:nvSpPr>
      <dsp:spPr>
        <a:xfrm>
          <a:off x="8070052" y="1523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1045039"/>
            <a:satOff val="-8333"/>
            <a:lumOff val="-63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共備課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00262" y="31733"/>
        <a:ext cx="1658671" cy="971034"/>
      </dsp:txXfrm>
    </dsp:sp>
    <dsp:sp modelId="{3573D4DA-AE51-4E41-B207-C1BBFFE4B4A0}">
      <dsp:nvSpPr>
        <dsp:cNvPr id="0" name=""/>
        <dsp:cNvSpPr/>
      </dsp:nvSpPr>
      <dsp:spPr>
        <a:xfrm rot="5400000">
          <a:off x="8747374" y="1153314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8801698" y="1184257"/>
        <a:ext cx="255800" cy="255113"/>
      </dsp:txXfrm>
    </dsp:sp>
    <dsp:sp modelId="{2FC37CF9-2C74-4F72-80D7-29B24BD49C13}">
      <dsp:nvSpPr>
        <dsp:cNvPr id="0" name=""/>
        <dsp:cNvSpPr/>
      </dsp:nvSpPr>
      <dsp:spPr>
        <a:xfrm>
          <a:off x="8070052" y="1720614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1393386"/>
            <a:satOff val="-11110"/>
            <a:lumOff val="-84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觀課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00262" y="1750824"/>
        <a:ext cx="1658671" cy="971034"/>
      </dsp:txXfrm>
    </dsp:sp>
    <dsp:sp modelId="{51ADFFB4-DA25-47B3-A06C-B373A3EB6850}">
      <dsp:nvSpPr>
        <dsp:cNvPr id="0" name=""/>
        <dsp:cNvSpPr/>
      </dsp:nvSpPr>
      <dsp:spPr>
        <a:xfrm rot="10800000">
          <a:off x="7554325" y="2023174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7663659" y="2108441"/>
        <a:ext cx="255113" cy="255800"/>
      </dsp:txXfrm>
    </dsp:sp>
    <dsp:sp modelId="{EA9C4DFF-C8B4-4F6E-9A6A-341C206B220D}">
      <dsp:nvSpPr>
        <dsp:cNvPr id="0" name=""/>
        <dsp:cNvSpPr/>
      </dsp:nvSpPr>
      <dsp:spPr>
        <a:xfrm>
          <a:off x="5663325" y="1720614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1741732"/>
            <a:satOff val="-13888"/>
            <a:lumOff val="-105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議課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93535" y="1750824"/>
        <a:ext cx="1658671" cy="971034"/>
      </dsp:txXfrm>
    </dsp:sp>
    <dsp:sp modelId="{72CF3AB1-DB48-4FF4-9571-A23093D166CB}">
      <dsp:nvSpPr>
        <dsp:cNvPr id="0" name=""/>
        <dsp:cNvSpPr/>
      </dsp:nvSpPr>
      <dsp:spPr>
        <a:xfrm rot="10800000">
          <a:off x="5147598" y="2023174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32020"/>
            <a:satOff val="-16202"/>
            <a:lumOff val="-12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5256932" y="2108441"/>
        <a:ext cx="255113" cy="255800"/>
      </dsp:txXfrm>
    </dsp:sp>
    <dsp:sp modelId="{9BDCB866-ABE3-4F82-87EC-5C59ED03F40B}">
      <dsp:nvSpPr>
        <dsp:cNvPr id="0" name=""/>
        <dsp:cNvSpPr/>
      </dsp:nvSpPr>
      <dsp:spPr>
        <a:xfrm>
          <a:off x="3256597" y="1720614"/>
          <a:ext cx="1719091" cy="1031454"/>
        </a:xfrm>
        <a:prstGeom prst="roundRect">
          <a:avLst>
            <a:gd name="adj" fmla="val 10000"/>
          </a:avLst>
        </a:prstGeom>
        <a:solidFill>
          <a:schemeClr val="accent5">
            <a:hueOff val="2090078"/>
            <a:satOff val="-16665"/>
            <a:lumOff val="-126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省思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86807" y="1750824"/>
        <a:ext cx="1658671" cy="971034"/>
      </dsp:txXfrm>
    </dsp:sp>
    <dsp:sp modelId="{87C22083-CA66-465F-8593-94879B9521C3}">
      <dsp:nvSpPr>
        <dsp:cNvPr id="0" name=""/>
        <dsp:cNvSpPr/>
      </dsp:nvSpPr>
      <dsp:spPr>
        <a:xfrm rot="10800000">
          <a:off x="2740870" y="2023174"/>
          <a:ext cx="364447" cy="42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850204" y="2108441"/>
        <a:ext cx="255113" cy="255800"/>
      </dsp:txXfrm>
    </dsp:sp>
    <dsp:sp modelId="{3AC9A29D-4AA3-49FF-B4DF-949F459D92E7}">
      <dsp:nvSpPr>
        <dsp:cNvPr id="0" name=""/>
        <dsp:cNvSpPr/>
      </dsp:nvSpPr>
      <dsp:spPr>
        <a:xfrm>
          <a:off x="371602" y="1720614"/>
          <a:ext cx="2197359" cy="1031454"/>
        </a:xfrm>
        <a:prstGeom prst="roundRect">
          <a:avLst>
            <a:gd name="adj" fmla="val 10000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8.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教研論文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1812" y="1750824"/>
        <a:ext cx="2136939" cy="971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26937-1CD0-4965-A228-EC8EB6308089}">
      <dsp:nvSpPr>
        <dsp:cNvPr id="0" name=""/>
        <dsp:cNvSpPr/>
      </dsp:nvSpPr>
      <dsp:spPr>
        <a:xfrm>
          <a:off x="1933003" y="2258594"/>
          <a:ext cx="1782953" cy="1782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國語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印象日出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94110" y="2519701"/>
        <a:ext cx="1260739" cy="1260739"/>
      </dsp:txXfrm>
    </dsp:sp>
    <dsp:sp modelId="{61416CA8-DECF-4383-8BA2-F72B813D1EEF}">
      <dsp:nvSpPr>
        <dsp:cNvPr id="0" name=""/>
        <dsp:cNvSpPr/>
      </dsp:nvSpPr>
      <dsp:spPr>
        <a:xfrm rot="12900000">
          <a:off x="717335" y="1924143"/>
          <a:ext cx="1438377" cy="5081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6CA3C-3165-48E7-AC24-ECB00D279D89}">
      <dsp:nvSpPr>
        <dsp:cNvPr id="0" name=""/>
        <dsp:cNvSpPr/>
      </dsp:nvSpPr>
      <dsp:spPr>
        <a:xfrm>
          <a:off x="497" y="1088182"/>
          <a:ext cx="1693805" cy="1355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看畫的經驗</a:t>
          </a:r>
          <a:endParaRPr lang="zh-TW" altLang="en-US" sz="3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185" y="1127870"/>
        <a:ext cx="1614429" cy="1275668"/>
      </dsp:txXfrm>
    </dsp:sp>
    <dsp:sp modelId="{9C5A8742-99D2-4CBD-AEE4-614DCF75493A}">
      <dsp:nvSpPr>
        <dsp:cNvPr id="0" name=""/>
        <dsp:cNvSpPr/>
      </dsp:nvSpPr>
      <dsp:spPr>
        <a:xfrm rot="16200000">
          <a:off x="2105291" y="1201619"/>
          <a:ext cx="1438377" cy="5081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BACDF-A594-4FA2-888B-FAFF564C6522}">
      <dsp:nvSpPr>
        <dsp:cNvPr id="0" name=""/>
        <dsp:cNvSpPr/>
      </dsp:nvSpPr>
      <dsp:spPr>
        <a:xfrm>
          <a:off x="1977577" y="58979"/>
          <a:ext cx="1693805" cy="1355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印象派故事</a:t>
          </a:r>
          <a:endParaRPr lang="zh-TW" altLang="en-US" sz="3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17265" y="98667"/>
        <a:ext cx="1614429" cy="1275668"/>
      </dsp:txXfrm>
    </dsp:sp>
    <dsp:sp modelId="{7DB3C638-D7AF-490A-9CA9-EFCB74CD756A}">
      <dsp:nvSpPr>
        <dsp:cNvPr id="0" name=""/>
        <dsp:cNvSpPr/>
      </dsp:nvSpPr>
      <dsp:spPr>
        <a:xfrm rot="19500000">
          <a:off x="3493246" y="1924143"/>
          <a:ext cx="1438377" cy="5081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7AA6A-6129-46D3-8D02-3EB8913F27D5}">
      <dsp:nvSpPr>
        <dsp:cNvPr id="0" name=""/>
        <dsp:cNvSpPr/>
      </dsp:nvSpPr>
      <dsp:spPr>
        <a:xfrm>
          <a:off x="3954657" y="1088182"/>
          <a:ext cx="1693805" cy="1355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挫折的經驗</a:t>
          </a:r>
          <a:endParaRPr lang="zh-TW" altLang="en-US" sz="3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94345" y="1127870"/>
        <a:ext cx="1614429" cy="1275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B0F79-9A83-41E2-89E4-45C0F80DD0B8}">
      <dsp:nvSpPr>
        <dsp:cNvPr id="0" name=""/>
        <dsp:cNvSpPr/>
      </dsp:nvSpPr>
      <dsp:spPr>
        <a:xfrm>
          <a:off x="106725" y="75"/>
          <a:ext cx="2051957" cy="102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課前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6775" y="30125"/>
        <a:ext cx="1991857" cy="965878"/>
      </dsp:txXfrm>
    </dsp:sp>
    <dsp:sp modelId="{1094EBBD-CF61-43B9-99E7-D82FD0C78837}">
      <dsp:nvSpPr>
        <dsp:cNvPr id="0" name=""/>
        <dsp:cNvSpPr/>
      </dsp:nvSpPr>
      <dsp:spPr>
        <a:xfrm>
          <a:off x="311921" y="1026054"/>
          <a:ext cx="205195" cy="76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83"/>
              </a:lnTo>
              <a:lnTo>
                <a:pt x="205195" y="7694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CFE3E-772E-456C-9A89-DAD46905EB66}">
      <dsp:nvSpPr>
        <dsp:cNvPr id="0" name=""/>
        <dsp:cNvSpPr/>
      </dsp:nvSpPr>
      <dsp:spPr>
        <a:xfrm>
          <a:off x="517116" y="1282548"/>
          <a:ext cx="1641565" cy="102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檢視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7166" y="1312598"/>
        <a:ext cx="1581465" cy="965878"/>
      </dsp:txXfrm>
    </dsp:sp>
    <dsp:sp modelId="{78DB05D1-466B-409D-8FAD-4AABA121F98D}">
      <dsp:nvSpPr>
        <dsp:cNvPr id="0" name=""/>
        <dsp:cNvSpPr/>
      </dsp:nvSpPr>
      <dsp:spPr>
        <a:xfrm>
          <a:off x="311921" y="1026054"/>
          <a:ext cx="205195" cy="205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57"/>
              </a:lnTo>
              <a:lnTo>
                <a:pt x="205195" y="2051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F3AF8-BA75-4675-A659-CDA2CDDC1C38}">
      <dsp:nvSpPr>
        <dsp:cNvPr id="0" name=""/>
        <dsp:cNvSpPr/>
      </dsp:nvSpPr>
      <dsp:spPr>
        <a:xfrm>
          <a:off x="517116" y="2565021"/>
          <a:ext cx="1641565" cy="102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7166" y="2595071"/>
        <a:ext cx="1581465" cy="965878"/>
      </dsp:txXfrm>
    </dsp:sp>
    <dsp:sp modelId="{59DF2BB8-3B19-450B-BD1D-3BF9BCBA7EB6}">
      <dsp:nvSpPr>
        <dsp:cNvPr id="0" name=""/>
        <dsp:cNvSpPr/>
      </dsp:nvSpPr>
      <dsp:spPr>
        <a:xfrm>
          <a:off x="2671671" y="75"/>
          <a:ext cx="2051957" cy="102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課中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01721" y="30125"/>
        <a:ext cx="1991857" cy="965878"/>
      </dsp:txXfrm>
    </dsp:sp>
    <dsp:sp modelId="{C152D835-84E7-4E9C-BC69-3B7076278DDA}">
      <dsp:nvSpPr>
        <dsp:cNvPr id="0" name=""/>
        <dsp:cNvSpPr/>
      </dsp:nvSpPr>
      <dsp:spPr>
        <a:xfrm>
          <a:off x="2876867" y="1026054"/>
          <a:ext cx="205195" cy="76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83"/>
              </a:lnTo>
              <a:lnTo>
                <a:pt x="205195" y="7694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D436D-3D0F-4DB9-8A2C-02CE0C4AE0FE}">
      <dsp:nvSpPr>
        <dsp:cNvPr id="0" name=""/>
        <dsp:cNvSpPr/>
      </dsp:nvSpPr>
      <dsp:spPr>
        <a:xfrm>
          <a:off x="3082063" y="1282548"/>
          <a:ext cx="1641565" cy="102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12113" y="1312598"/>
        <a:ext cx="1581465" cy="965878"/>
      </dsp:txXfrm>
    </dsp:sp>
    <dsp:sp modelId="{0CBCFFD0-62A7-4060-AF00-75331DE1CDB1}">
      <dsp:nvSpPr>
        <dsp:cNvPr id="0" name=""/>
        <dsp:cNvSpPr/>
      </dsp:nvSpPr>
      <dsp:spPr>
        <a:xfrm>
          <a:off x="2876867" y="1026054"/>
          <a:ext cx="205195" cy="205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57"/>
              </a:lnTo>
              <a:lnTo>
                <a:pt x="205195" y="2051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DA0F-993C-47B2-B142-3354C6C9A6B6}">
      <dsp:nvSpPr>
        <dsp:cNvPr id="0" name=""/>
        <dsp:cNvSpPr/>
      </dsp:nvSpPr>
      <dsp:spPr>
        <a:xfrm>
          <a:off x="3082063" y="2565021"/>
          <a:ext cx="1641565" cy="102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解釋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12113" y="2595071"/>
        <a:ext cx="1581465" cy="965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5F65-D023-48F8-B612-C90E3550A4B2}">
      <dsp:nvSpPr>
        <dsp:cNvPr id="0" name=""/>
        <dsp:cNvSpPr/>
      </dsp:nvSpPr>
      <dsp:spPr>
        <a:xfrm>
          <a:off x="2690948" y="1213389"/>
          <a:ext cx="2107567" cy="24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25"/>
              </a:lnTo>
              <a:lnTo>
                <a:pt x="2107567" y="121925"/>
              </a:lnTo>
              <a:lnTo>
                <a:pt x="2107567" y="2438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C69B7-E991-4720-99A5-D7A28AAFDCB2}">
      <dsp:nvSpPr>
        <dsp:cNvPr id="0" name=""/>
        <dsp:cNvSpPr/>
      </dsp:nvSpPr>
      <dsp:spPr>
        <a:xfrm>
          <a:off x="2690948" y="1213389"/>
          <a:ext cx="702522" cy="24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25"/>
              </a:lnTo>
              <a:lnTo>
                <a:pt x="702522" y="121925"/>
              </a:lnTo>
              <a:lnTo>
                <a:pt x="702522" y="2438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66411-2A8D-4678-B3BF-8980035BF736}">
      <dsp:nvSpPr>
        <dsp:cNvPr id="0" name=""/>
        <dsp:cNvSpPr/>
      </dsp:nvSpPr>
      <dsp:spPr>
        <a:xfrm>
          <a:off x="1988425" y="1213389"/>
          <a:ext cx="702522" cy="243850"/>
        </a:xfrm>
        <a:custGeom>
          <a:avLst/>
          <a:gdLst/>
          <a:ahLst/>
          <a:cxnLst/>
          <a:rect l="0" t="0" r="0" b="0"/>
          <a:pathLst>
            <a:path>
              <a:moveTo>
                <a:pt x="702522" y="0"/>
              </a:moveTo>
              <a:lnTo>
                <a:pt x="702522" y="121925"/>
              </a:lnTo>
              <a:lnTo>
                <a:pt x="0" y="121925"/>
              </a:lnTo>
              <a:lnTo>
                <a:pt x="0" y="2438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570DC-284C-4968-9154-A92506578FF6}">
      <dsp:nvSpPr>
        <dsp:cNvPr id="0" name=""/>
        <dsp:cNvSpPr/>
      </dsp:nvSpPr>
      <dsp:spPr>
        <a:xfrm>
          <a:off x="583380" y="1213389"/>
          <a:ext cx="2107567" cy="243850"/>
        </a:xfrm>
        <a:custGeom>
          <a:avLst/>
          <a:gdLst/>
          <a:ahLst/>
          <a:cxnLst/>
          <a:rect l="0" t="0" r="0" b="0"/>
          <a:pathLst>
            <a:path>
              <a:moveTo>
                <a:pt x="2107567" y="0"/>
              </a:moveTo>
              <a:lnTo>
                <a:pt x="2107567" y="121925"/>
              </a:lnTo>
              <a:lnTo>
                <a:pt x="0" y="121925"/>
              </a:lnTo>
              <a:lnTo>
                <a:pt x="0" y="2438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4E13A-AB0C-44EE-BEA7-31F789E2CF5A}">
      <dsp:nvSpPr>
        <dsp:cNvPr id="0" name=""/>
        <dsp:cNvSpPr/>
      </dsp:nvSpPr>
      <dsp:spPr>
        <a:xfrm>
          <a:off x="2110351" y="632792"/>
          <a:ext cx="1161193" cy="58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351" y="632792"/>
        <a:ext cx="1161193" cy="580596"/>
      </dsp:txXfrm>
    </dsp:sp>
    <dsp:sp modelId="{152F5430-C91C-432D-879E-33769C28C73F}">
      <dsp:nvSpPr>
        <dsp:cNvPr id="0" name=""/>
        <dsp:cNvSpPr/>
      </dsp:nvSpPr>
      <dsp:spPr>
        <a:xfrm>
          <a:off x="2783" y="1457239"/>
          <a:ext cx="1161193" cy="58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要素一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83" y="1457239"/>
        <a:ext cx="1161193" cy="580596"/>
      </dsp:txXfrm>
    </dsp:sp>
    <dsp:sp modelId="{35B1291F-08AE-45DC-A8B3-5036A412B0AF}">
      <dsp:nvSpPr>
        <dsp:cNvPr id="0" name=""/>
        <dsp:cNvSpPr/>
      </dsp:nvSpPr>
      <dsp:spPr>
        <a:xfrm>
          <a:off x="1407828" y="1457239"/>
          <a:ext cx="1161193" cy="58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要素二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07828" y="1457239"/>
        <a:ext cx="1161193" cy="580596"/>
      </dsp:txXfrm>
    </dsp:sp>
    <dsp:sp modelId="{3EB6AD6C-843E-4AAD-B7BB-D367EC385A2B}">
      <dsp:nvSpPr>
        <dsp:cNvPr id="0" name=""/>
        <dsp:cNvSpPr/>
      </dsp:nvSpPr>
      <dsp:spPr>
        <a:xfrm>
          <a:off x="2812873" y="1457239"/>
          <a:ext cx="1161193" cy="58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要素三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12873" y="1457239"/>
        <a:ext cx="1161193" cy="580596"/>
      </dsp:txXfrm>
    </dsp:sp>
    <dsp:sp modelId="{72F9C5F8-2833-4A7F-A679-D35C673C5505}">
      <dsp:nvSpPr>
        <dsp:cNvPr id="0" name=""/>
        <dsp:cNvSpPr/>
      </dsp:nvSpPr>
      <dsp:spPr>
        <a:xfrm>
          <a:off x="4217918" y="1457239"/>
          <a:ext cx="1161193" cy="58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要素四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17918" y="1457239"/>
        <a:ext cx="1161193" cy="580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E15F-D830-40BC-BAB9-855F2C09C899}">
      <dsp:nvSpPr>
        <dsp:cNvPr id="0" name=""/>
        <dsp:cNvSpPr/>
      </dsp:nvSpPr>
      <dsp:spPr>
        <a:xfrm>
          <a:off x="1163536" y="1815132"/>
          <a:ext cx="451592" cy="1290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6"/>
              </a:lnTo>
              <a:lnTo>
                <a:pt x="451592" y="1290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5146" y="2426323"/>
        <a:ext cx="68373" cy="68373"/>
      </dsp:txXfrm>
    </dsp:sp>
    <dsp:sp modelId="{DB5E4DFE-5DED-4F69-A984-FB5501B9ABD2}">
      <dsp:nvSpPr>
        <dsp:cNvPr id="0" name=""/>
        <dsp:cNvSpPr/>
      </dsp:nvSpPr>
      <dsp:spPr>
        <a:xfrm>
          <a:off x="1163536" y="1815132"/>
          <a:ext cx="451592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2" y="430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73739" y="2014664"/>
        <a:ext cx="31187" cy="31187"/>
      </dsp:txXfrm>
    </dsp:sp>
    <dsp:sp modelId="{C6A407DE-CB29-40B5-9C59-8317D5AE9A62}">
      <dsp:nvSpPr>
        <dsp:cNvPr id="0" name=""/>
        <dsp:cNvSpPr/>
      </dsp:nvSpPr>
      <dsp:spPr>
        <a:xfrm>
          <a:off x="1163536" y="1384879"/>
          <a:ext cx="451592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73739" y="1584412"/>
        <a:ext cx="31187" cy="31187"/>
      </dsp:txXfrm>
    </dsp:sp>
    <dsp:sp modelId="{6FA2AF80-4BB8-4C84-8D18-6433C3498A74}">
      <dsp:nvSpPr>
        <dsp:cNvPr id="0" name=""/>
        <dsp:cNvSpPr/>
      </dsp:nvSpPr>
      <dsp:spPr>
        <a:xfrm>
          <a:off x="1163536" y="524375"/>
          <a:ext cx="451592" cy="1290756"/>
        </a:xfrm>
        <a:custGeom>
          <a:avLst/>
          <a:gdLst/>
          <a:ahLst/>
          <a:cxnLst/>
          <a:rect l="0" t="0" r="0" b="0"/>
          <a:pathLst>
            <a:path>
              <a:moveTo>
                <a:pt x="0" y="1290756"/>
              </a:moveTo>
              <a:lnTo>
                <a:pt x="225796" y="1290756"/>
              </a:lnTo>
              <a:lnTo>
                <a:pt x="225796" y="0"/>
              </a:lnTo>
              <a:lnTo>
                <a:pt x="45159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5146" y="1135566"/>
        <a:ext cx="68373" cy="68373"/>
      </dsp:txXfrm>
    </dsp:sp>
    <dsp:sp modelId="{D7966F5A-D7B6-44D0-AAE4-98144DCF4CD6}">
      <dsp:nvSpPr>
        <dsp:cNvPr id="0" name=""/>
        <dsp:cNvSpPr/>
      </dsp:nvSpPr>
      <dsp:spPr>
        <a:xfrm rot="16200000">
          <a:off x="-992253" y="1470930"/>
          <a:ext cx="3623177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992253" y="1470930"/>
        <a:ext cx="3623177" cy="688403"/>
      </dsp:txXfrm>
    </dsp:sp>
    <dsp:sp modelId="{FB7C52CA-0B33-4E6C-81BB-4CB1BEAF984A}">
      <dsp:nvSpPr>
        <dsp:cNvPr id="0" name=""/>
        <dsp:cNvSpPr/>
      </dsp:nvSpPr>
      <dsp:spPr>
        <a:xfrm>
          <a:off x="1615129" y="180173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經驗使然：地震＝搖晃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80173"/>
        <a:ext cx="3846080" cy="688403"/>
      </dsp:txXfrm>
    </dsp:sp>
    <dsp:sp modelId="{E17DAD45-0B54-44F1-861B-737829BE3B56}">
      <dsp:nvSpPr>
        <dsp:cNvPr id="0" name=""/>
        <dsp:cNvSpPr/>
      </dsp:nvSpPr>
      <dsp:spPr>
        <a:xfrm>
          <a:off x="1615129" y="1040677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不適當類比：</a:t>
          </a:r>
          <a:r>
            <a:rPr lang="zh-TW" altLang="en-US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火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力發</a:t>
          </a:r>
          <a:r>
            <a:rPr lang="zh-TW" altLang="en-US" sz="2800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040677"/>
        <a:ext cx="3846080" cy="688403"/>
      </dsp:txXfrm>
    </dsp:sp>
    <dsp:sp modelId="{A73A468E-E88F-4BCA-A81F-7040199D18F8}">
      <dsp:nvSpPr>
        <dsp:cNvPr id="0" name=""/>
        <dsp:cNvSpPr/>
      </dsp:nvSpPr>
      <dsp:spPr>
        <a:xfrm>
          <a:off x="1615129" y="1901182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字意模糊：共同備課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901182"/>
        <a:ext cx="3846080" cy="688403"/>
      </dsp:txXfrm>
    </dsp:sp>
    <dsp:sp modelId="{215BA76A-4424-4332-937C-E0357EC28CE4}">
      <dsp:nvSpPr>
        <dsp:cNvPr id="0" name=""/>
        <dsp:cNvSpPr/>
      </dsp:nvSpPr>
      <dsp:spPr>
        <a:xfrm>
          <a:off x="1615129" y="2761687"/>
          <a:ext cx="3822439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先前教師指導錯誤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2761687"/>
        <a:ext cx="3822439" cy="688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F9EF8-0105-42EE-8762-69B3D84AC0EC}">
      <dsp:nvSpPr>
        <dsp:cNvPr id="0" name=""/>
        <dsp:cNvSpPr/>
      </dsp:nvSpPr>
      <dsp:spPr>
        <a:xfrm>
          <a:off x="451133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8"/>
              </a:lnTo>
              <a:lnTo>
                <a:pt x="459420" y="148998"/>
              </a:lnTo>
              <a:lnTo>
                <a:pt x="45942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8BEE3-D002-46C7-8F96-F159E430FD01}">
      <dsp:nvSpPr>
        <dsp:cNvPr id="0" name=""/>
        <dsp:cNvSpPr/>
      </dsp:nvSpPr>
      <dsp:spPr>
        <a:xfrm>
          <a:off x="405191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459420" y="0"/>
              </a:moveTo>
              <a:lnTo>
                <a:pt x="459420" y="148998"/>
              </a:lnTo>
              <a:lnTo>
                <a:pt x="0" y="148998"/>
              </a:lnTo>
              <a:lnTo>
                <a:pt x="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49357-23A5-49CD-97CE-ECD778AC657A}">
      <dsp:nvSpPr>
        <dsp:cNvPr id="0" name=""/>
        <dsp:cNvSpPr/>
      </dsp:nvSpPr>
      <dsp:spPr>
        <a:xfrm>
          <a:off x="2673652" y="1732053"/>
          <a:ext cx="1837680" cy="218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8"/>
              </a:lnTo>
              <a:lnTo>
                <a:pt x="1837680" y="148998"/>
              </a:lnTo>
              <a:lnTo>
                <a:pt x="1837680" y="21864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33652-C297-46B9-961C-FACF2D2185EA}">
      <dsp:nvSpPr>
        <dsp:cNvPr id="0" name=""/>
        <dsp:cNvSpPr/>
      </dsp:nvSpPr>
      <dsp:spPr>
        <a:xfrm>
          <a:off x="267365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8"/>
              </a:lnTo>
              <a:lnTo>
                <a:pt x="459420" y="148998"/>
              </a:lnTo>
              <a:lnTo>
                <a:pt x="45942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0D27-C57A-46E8-941E-CD15789D5679}">
      <dsp:nvSpPr>
        <dsp:cNvPr id="0" name=""/>
        <dsp:cNvSpPr/>
      </dsp:nvSpPr>
      <dsp:spPr>
        <a:xfrm>
          <a:off x="221423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459420" y="0"/>
              </a:moveTo>
              <a:lnTo>
                <a:pt x="459420" y="148998"/>
              </a:lnTo>
              <a:lnTo>
                <a:pt x="0" y="148998"/>
              </a:lnTo>
              <a:lnTo>
                <a:pt x="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B95E6-90AD-4BC2-9597-0446B72022C7}">
      <dsp:nvSpPr>
        <dsp:cNvPr id="0" name=""/>
        <dsp:cNvSpPr/>
      </dsp:nvSpPr>
      <dsp:spPr>
        <a:xfrm>
          <a:off x="2627932" y="1732053"/>
          <a:ext cx="91440" cy="218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4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6BB26-4749-469A-B8E7-86D19E9FA9FB}">
      <dsp:nvSpPr>
        <dsp:cNvPr id="0" name=""/>
        <dsp:cNvSpPr/>
      </dsp:nvSpPr>
      <dsp:spPr>
        <a:xfrm>
          <a:off x="83597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8"/>
              </a:lnTo>
              <a:lnTo>
                <a:pt x="459420" y="148998"/>
              </a:lnTo>
              <a:lnTo>
                <a:pt x="45942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09999-A81E-4268-9112-FB0871B3B39C}">
      <dsp:nvSpPr>
        <dsp:cNvPr id="0" name=""/>
        <dsp:cNvSpPr/>
      </dsp:nvSpPr>
      <dsp:spPr>
        <a:xfrm>
          <a:off x="376552" y="2428074"/>
          <a:ext cx="459420" cy="218642"/>
        </a:xfrm>
        <a:custGeom>
          <a:avLst/>
          <a:gdLst/>
          <a:ahLst/>
          <a:cxnLst/>
          <a:rect l="0" t="0" r="0" b="0"/>
          <a:pathLst>
            <a:path>
              <a:moveTo>
                <a:pt x="459420" y="0"/>
              </a:moveTo>
              <a:lnTo>
                <a:pt x="459420" y="148998"/>
              </a:lnTo>
              <a:lnTo>
                <a:pt x="0" y="148998"/>
              </a:lnTo>
              <a:lnTo>
                <a:pt x="0" y="2186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7ABAF-DD48-47FD-BA0A-3AC2874751A8}">
      <dsp:nvSpPr>
        <dsp:cNvPr id="0" name=""/>
        <dsp:cNvSpPr/>
      </dsp:nvSpPr>
      <dsp:spPr>
        <a:xfrm>
          <a:off x="835972" y="1732053"/>
          <a:ext cx="1837680" cy="218642"/>
        </a:xfrm>
        <a:custGeom>
          <a:avLst/>
          <a:gdLst/>
          <a:ahLst/>
          <a:cxnLst/>
          <a:rect l="0" t="0" r="0" b="0"/>
          <a:pathLst>
            <a:path>
              <a:moveTo>
                <a:pt x="1837680" y="0"/>
              </a:moveTo>
              <a:lnTo>
                <a:pt x="1837680" y="148998"/>
              </a:lnTo>
              <a:lnTo>
                <a:pt x="0" y="148998"/>
              </a:lnTo>
              <a:lnTo>
                <a:pt x="0" y="21864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6C8C9-79C2-460A-BCCF-28AE2AFB2B53}">
      <dsp:nvSpPr>
        <dsp:cNvPr id="0" name=""/>
        <dsp:cNvSpPr/>
      </dsp:nvSpPr>
      <dsp:spPr>
        <a:xfrm>
          <a:off x="2673652" y="985420"/>
          <a:ext cx="1005145" cy="269253"/>
        </a:xfrm>
        <a:custGeom>
          <a:avLst/>
          <a:gdLst/>
          <a:ahLst/>
          <a:cxnLst/>
          <a:rect l="0" t="0" r="0" b="0"/>
          <a:pathLst>
            <a:path>
              <a:moveTo>
                <a:pt x="1005145" y="0"/>
              </a:moveTo>
              <a:lnTo>
                <a:pt x="1005145" y="199610"/>
              </a:lnTo>
              <a:lnTo>
                <a:pt x="0" y="199610"/>
              </a:lnTo>
              <a:lnTo>
                <a:pt x="0" y="26925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AC2A-6DE2-42FE-B838-1E3725CD9D61}">
      <dsp:nvSpPr>
        <dsp:cNvPr id="0" name=""/>
        <dsp:cNvSpPr/>
      </dsp:nvSpPr>
      <dsp:spPr>
        <a:xfrm>
          <a:off x="3678798" y="985420"/>
          <a:ext cx="972529" cy="26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46"/>
              </a:lnTo>
              <a:lnTo>
                <a:pt x="972529" y="199046"/>
              </a:lnTo>
              <a:lnTo>
                <a:pt x="972529" y="26869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10983-4EBA-4625-A995-4E12E375C000}">
      <dsp:nvSpPr>
        <dsp:cNvPr id="0" name=""/>
        <dsp:cNvSpPr/>
      </dsp:nvSpPr>
      <dsp:spPr>
        <a:xfrm>
          <a:off x="3178546" y="508040"/>
          <a:ext cx="1000504" cy="47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57FA2-3ED9-4074-BC11-D2CA503B5421}">
      <dsp:nvSpPr>
        <dsp:cNvPr id="0" name=""/>
        <dsp:cNvSpPr/>
      </dsp:nvSpPr>
      <dsp:spPr>
        <a:xfrm>
          <a:off x="3262076" y="587395"/>
          <a:ext cx="1000504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經濟學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76058" y="601377"/>
        <a:ext cx="972540" cy="449415"/>
      </dsp:txXfrm>
    </dsp:sp>
    <dsp:sp modelId="{B8AA81D9-D0E4-45E0-BEC3-7FDC298CDEC6}">
      <dsp:nvSpPr>
        <dsp:cNvPr id="0" name=""/>
        <dsp:cNvSpPr/>
      </dsp:nvSpPr>
      <dsp:spPr>
        <a:xfrm>
          <a:off x="4151541" y="1254110"/>
          <a:ext cx="999571" cy="477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D96B-9EAF-4F41-87FE-9E42D1D3F60F}">
      <dsp:nvSpPr>
        <dsp:cNvPr id="0" name=""/>
        <dsp:cNvSpPr/>
      </dsp:nvSpPr>
      <dsp:spPr>
        <a:xfrm>
          <a:off x="4235072" y="1333465"/>
          <a:ext cx="999571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49054" y="1347447"/>
        <a:ext cx="971607" cy="449415"/>
      </dsp:txXfrm>
    </dsp:sp>
    <dsp:sp modelId="{1007CF51-A587-4907-B594-B571D9D57A6D}">
      <dsp:nvSpPr>
        <dsp:cNvPr id="0" name=""/>
        <dsp:cNvSpPr/>
      </dsp:nvSpPr>
      <dsp:spPr>
        <a:xfrm>
          <a:off x="2185432" y="1254673"/>
          <a:ext cx="976439" cy="477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54A7-A6E7-45F9-B137-2F37C9FA7D06}">
      <dsp:nvSpPr>
        <dsp:cNvPr id="0" name=""/>
        <dsp:cNvSpPr/>
      </dsp:nvSpPr>
      <dsp:spPr>
        <a:xfrm>
          <a:off x="2268963" y="1334028"/>
          <a:ext cx="976439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消費經濟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82945" y="1348010"/>
        <a:ext cx="948475" cy="449415"/>
      </dsp:txXfrm>
    </dsp:sp>
    <dsp:sp modelId="{7E1E8DF4-7D50-4295-957E-A1BCFAB190E3}">
      <dsp:nvSpPr>
        <dsp:cNvPr id="0" name=""/>
        <dsp:cNvSpPr/>
      </dsp:nvSpPr>
      <dsp:spPr>
        <a:xfrm>
          <a:off x="460083" y="1950695"/>
          <a:ext cx="751778" cy="477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945A-B106-471A-AB0F-C8553A5C2E92}">
      <dsp:nvSpPr>
        <dsp:cNvPr id="0" name=""/>
        <dsp:cNvSpPr/>
      </dsp:nvSpPr>
      <dsp:spPr>
        <a:xfrm>
          <a:off x="543613" y="2030049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7595" y="2044031"/>
        <a:ext cx="723814" cy="449415"/>
      </dsp:txXfrm>
    </dsp:sp>
    <dsp:sp modelId="{0532EF14-9A56-4918-9CF8-F5FD5E3865F7}">
      <dsp:nvSpPr>
        <dsp:cNvPr id="0" name=""/>
        <dsp:cNvSpPr/>
      </dsp:nvSpPr>
      <dsp:spPr>
        <a:xfrm>
          <a:off x="662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1870D-FD29-4A9B-AF07-6E7653B0DA5D}">
      <dsp:nvSpPr>
        <dsp:cNvPr id="0" name=""/>
        <dsp:cNvSpPr/>
      </dsp:nvSpPr>
      <dsp:spPr>
        <a:xfrm>
          <a:off x="84193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稻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8175" y="2740053"/>
        <a:ext cx="723814" cy="449415"/>
      </dsp:txXfrm>
    </dsp:sp>
    <dsp:sp modelId="{0CFE7154-5773-402B-A60B-FBD9FF8B4920}">
      <dsp:nvSpPr>
        <dsp:cNvPr id="0" name=""/>
        <dsp:cNvSpPr/>
      </dsp:nvSpPr>
      <dsp:spPr>
        <a:xfrm>
          <a:off x="919503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18A79-426E-4BCC-995A-95F7399A8650}">
      <dsp:nvSpPr>
        <dsp:cNvPr id="0" name=""/>
        <dsp:cNvSpPr/>
      </dsp:nvSpPr>
      <dsp:spPr>
        <a:xfrm>
          <a:off x="1003034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魚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17016" y="2740053"/>
        <a:ext cx="723814" cy="449415"/>
      </dsp:txXfrm>
    </dsp:sp>
    <dsp:sp modelId="{1FB11447-411A-4190-8EAA-22E8680B41B5}">
      <dsp:nvSpPr>
        <dsp:cNvPr id="0" name=""/>
        <dsp:cNvSpPr/>
      </dsp:nvSpPr>
      <dsp:spPr>
        <a:xfrm>
          <a:off x="2297763" y="1950695"/>
          <a:ext cx="751778" cy="477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4F915-AE10-4072-B90D-0F3B49A9F025}">
      <dsp:nvSpPr>
        <dsp:cNvPr id="0" name=""/>
        <dsp:cNvSpPr/>
      </dsp:nvSpPr>
      <dsp:spPr>
        <a:xfrm>
          <a:off x="2381294" y="2030049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95276" y="2044031"/>
        <a:ext cx="723814" cy="449415"/>
      </dsp:txXfrm>
    </dsp:sp>
    <dsp:sp modelId="{EF7038E5-56EF-4E26-9DD7-62AAEA73929D}">
      <dsp:nvSpPr>
        <dsp:cNvPr id="0" name=""/>
        <dsp:cNvSpPr/>
      </dsp:nvSpPr>
      <dsp:spPr>
        <a:xfrm>
          <a:off x="1838343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752F7-09CB-49D2-8681-0CFF0405F4DC}">
      <dsp:nvSpPr>
        <dsp:cNvPr id="0" name=""/>
        <dsp:cNvSpPr/>
      </dsp:nvSpPr>
      <dsp:spPr>
        <a:xfrm>
          <a:off x="1921874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買菜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35856" y="2740053"/>
        <a:ext cx="723814" cy="449415"/>
      </dsp:txXfrm>
    </dsp:sp>
    <dsp:sp modelId="{40B340F3-9410-4FE6-986C-E78A11FCC178}">
      <dsp:nvSpPr>
        <dsp:cNvPr id="0" name=""/>
        <dsp:cNvSpPr/>
      </dsp:nvSpPr>
      <dsp:spPr>
        <a:xfrm>
          <a:off x="2757183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D6F4B-93E7-467C-94B6-ABBC0276FDFB}">
      <dsp:nvSpPr>
        <dsp:cNvPr id="0" name=""/>
        <dsp:cNvSpPr/>
      </dsp:nvSpPr>
      <dsp:spPr>
        <a:xfrm>
          <a:off x="2840714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購物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54696" y="2740053"/>
        <a:ext cx="723814" cy="449415"/>
      </dsp:txXfrm>
    </dsp:sp>
    <dsp:sp modelId="{474B7251-93B8-4743-A31C-1E82552093FE}">
      <dsp:nvSpPr>
        <dsp:cNvPr id="0" name=""/>
        <dsp:cNvSpPr/>
      </dsp:nvSpPr>
      <dsp:spPr>
        <a:xfrm>
          <a:off x="4135443" y="1950695"/>
          <a:ext cx="751778" cy="477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CA783-1127-42C7-9FAE-14627F03A372}">
      <dsp:nvSpPr>
        <dsp:cNvPr id="0" name=""/>
        <dsp:cNvSpPr/>
      </dsp:nvSpPr>
      <dsp:spPr>
        <a:xfrm>
          <a:off x="4218974" y="2030049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運輸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32956" y="2044031"/>
        <a:ext cx="723814" cy="449415"/>
      </dsp:txXfrm>
    </dsp:sp>
    <dsp:sp modelId="{66A862F8-3136-4820-A667-A54F7A237382}">
      <dsp:nvSpPr>
        <dsp:cNvPr id="0" name=""/>
        <dsp:cNvSpPr/>
      </dsp:nvSpPr>
      <dsp:spPr>
        <a:xfrm>
          <a:off x="3676023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BEF08-E126-4FCB-8A19-B7B3EC1B0443}">
      <dsp:nvSpPr>
        <dsp:cNvPr id="0" name=""/>
        <dsp:cNvSpPr/>
      </dsp:nvSpPr>
      <dsp:spPr>
        <a:xfrm>
          <a:off x="3759554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郵寄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73536" y="2740053"/>
        <a:ext cx="723814" cy="449415"/>
      </dsp:txXfrm>
    </dsp:sp>
    <dsp:sp modelId="{E29ABE3B-CCEB-483B-B92B-AF5DA07B18FA}">
      <dsp:nvSpPr>
        <dsp:cNvPr id="0" name=""/>
        <dsp:cNvSpPr/>
      </dsp:nvSpPr>
      <dsp:spPr>
        <a:xfrm>
          <a:off x="4594863" y="2646716"/>
          <a:ext cx="751778" cy="477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49C5B-0038-48D0-91EB-EF74C69A7D1D}">
      <dsp:nvSpPr>
        <dsp:cNvPr id="0" name=""/>
        <dsp:cNvSpPr/>
      </dsp:nvSpPr>
      <dsp:spPr>
        <a:xfrm>
          <a:off x="4678394" y="2726071"/>
          <a:ext cx="751778" cy="47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裝車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92376" y="2740053"/>
        <a:ext cx="723814" cy="449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E15F-D830-40BC-BAB9-855F2C09C899}">
      <dsp:nvSpPr>
        <dsp:cNvPr id="0" name=""/>
        <dsp:cNvSpPr/>
      </dsp:nvSpPr>
      <dsp:spPr>
        <a:xfrm>
          <a:off x="1163536" y="1815132"/>
          <a:ext cx="451592" cy="1290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1290756"/>
              </a:lnTo>
              <a:lnTo>
                <a:pt x="451592" y="1290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5146" y="2426323"/>
        <a:ext cx="68373" cy="68373"/>
      </dsp:txXfrm>
    </dsp:sp>
    <dsp:sp modelId="{DB5E4DFE-5DED-4F69-A984-FB5501B9ABD2}">
      <dsp:nvSpPr>
        <dsp:cNvPr id="0" name=""/>
        <dsp:cNvSpPr/>
      </dsp:nvSpPr>
      <dsp:spPr>
        <a:xfrm>
          <a:off x="1163536" y="1815132"/>
          <a:ext cx="451592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96" y="0"/>
              </a:lnTo>
              <a:lnTo>
                <a:pt x="225796" y="430252"/>
              </a:lnTo>
              <a:lnTo>
                <a:pt x="451592" y="430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73739" y="2014664"/>
        <a:ext cx="31187" cy="31187"/>
      </dsp:txXfrm>
    </dsp:sp>
    <dsp:sp modelId="{C6A407DE-CB29-40B5-9C59-8317D5AE9A62}">
      <dsp:nvSpPr>
        <dsp:cNvPr id="0" name=""/>
        <dsp:cNvSpPr/>
      </dsp:nvSpPr>
      <dsp:spPr>
        <a:xfrm>
          <a:off x="1163536" y="1384879"/>
          <a:ext cx="451592" cy="430252"/>
        </a:xfrm>
        <a:custGeom>
          <a:avLst/>
          <a:gdLst/>
          <a:ahLst/>
          <a:cxnLst/>
          <a:rect l="0" t="0" r="0" b="0"/>
          <a:pathLst>
            <a:path>
              <a:moveTo>
                <a:pt x="0" y="430252"/>
              </a:moveTo>
              <a:lnTo>
                <a:pt x="225796" y="430252"/>
              </a:lnTo>
              <a:lnTo>
                <a:pt x="225796" y="0"/>
              </a:lnTo>
              <a:lnTo>
                <a:pt x="45159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73739" y="1584412"/>
        <a:ext cx="31187" cy="31187"/>
      </dsp:txXfrm>
    </dsp:sp>
    <dsp:sp modelId="{6FA2AF80-4BB8-4C84-8D18-6433C3498A74}">
      <dsp:nvSpPr>
        <dsp:cNvPr id="0" name=""/>
        <dsp:cNvSpPr/>
      </dsp:nvSpPr>
      <dsp:spPr>
        <a:xfrm>
          <a:off x="1163536" y="524375"/>
          <a:ext cx="451592" cy="1290756"/>
        </a:xfrm>
        <a:custGeom>
          <a:avLst/>
          <a:gdLst/>
          <a:ahLst/>
          <a:cxnLst/>
          <a:rect l="0" t="0" r="0" b="0"/>
          <a:pathLst>
            <a:path>
              <a:moveTo>
                <a:pt x="0" y="1290756"/>
              </a:moveTo>
              <a:lnTo>
                <a:pt x="225796" y="1290756"/>
              </a:lnTo>
              <a:lnTo>
                <a:pt x="225796" y="0"/>
              </a:lnTo>
              <a:lnTo>
                <a:pt x="45159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5146" y="1135566"/>
        <a:ext cx="68373" cy="68373"/>
      </dsp:txXfrm>
    </dsp:sp>
    <dsp:sp modelId="{D7966F5A-D7B6-44D0-AAE4-98144DCF4CD6}">
      <dsp:nvSpPr>
        <dsp:cNvPr id="0" name=""/>
        <dsp:cNvSpPr/>
      </dsp:nvSpPr>
      <dsp:spPr>
        <a:xfrm rot="16200000">
          <a:off x="-992253" y="1470930"/>
          <a:ext cx="3623177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992253" y="1470930"/>
        <a:ext cx="3623177" cy="688403"/>
      </dsp:txXfrm>
    </dsp:sp>
    <dsp:sp modelId="{FB7C52CA-0B33-4E6C-81BB-4CB1BEAF984A}">
      <dsp:nvSpPr>
        <dsp:cNvPr id="0" name=""/>
        <dsp:cNvSpPr/>
      </dsp:nvSpPr>
      <dsp:spPr>
        <a:xfrm>
          <a:off x="1615129" y="180173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語彙量不足、不知其意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80173"/>
        <a:ext cx="3846080" cy="688403"/>
      </dsp:txXfrm>
    </dsp:sp>
    <dsp:sp modelId="{E17DAD45-0B54-44F1-861B-737829BE3B56}">
      <dsp:nvSpPr>
        <dsp:cNvPr id="0" name=""/>
        <dsp:cNvSpPr/>
      </dsp:nvSpPr>
      <dsp:spPr>
        <a:xfrm>
          <a:off x="1615129" y="1040677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詞句的連結有問題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040677"/>
        <a:ext cx="3846080" cy="688403"/>
      </dsp:txXfrm>
    </dsp:sp>
    <dsp:sp modelId="{A73A468E-E88F-4BCA-A81F-7040199D18F8}">
      <dsp:nvSpPr>
        <dsp:cNvPr id="0" name=""/>
        <dsp:cNvSpPr/>
      </dsp:nvSpPr>
      <dsp:spPr>
        <a:xfrm>
          <a:off x="1615129" y="1901182"/>
          <a:ext cx="3846080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加入太多主觀經驗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1901182"/>
        <a:ext cx="3846080" cy="688403"/>
      </dsp:txXfrm>
    </dsp:sp>
    <dsp:sp modelId="{215BA76A-4424-4332-937C-E0357EC28CE4}">
      <dsp:nvSpPr>
        <dsp:cNvPr id="0" name=""/>
        <dsp:cNvSpPr/>
      </dsp:nvSpPr>
      <dsp:spPr>
        <a:xfrm>
          <a:off x="1615129" y="2761687"/>
          <a:ext cx="3822439" cy="688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生活經驗不足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15129" y="2761687"/>
        <a:ext cx="3822439" cy="6884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B30A-3A02-4AD5-8FAF-28055F03FBCF}">
      <dsp:nvSpPr>
        <dsp:cNvPr id="0" name=""/>
        <dsp:cNvSpPr/>
      </dsp:nvSpPr>
      <dsp:spPr>
        <a:xfrm>
          <a:off x="2383233" y="1757062"/>
          <a:ext cx="2147521" cy="214752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認知</a:t>
          </a:r>
          <a:endParaRPr lang="zh-TW" altLang="en-US" sz="4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14980" y="2260109"/>
        <a:ext cx="1284027" cy="1103870"/>
      </dsp:txXfrm>
    </dsp:sp>
    <dsp:sp modelId="{27E70607-9D50-42B1-A7D1-6A3909825E59}">
      <dsp:nvSpPr>
        <dsp:cNvPr id="0" name=""/>
        <dsp:cNvSpPr/>
      </dsp:nvSpPr>
      <dsp:spPr>
        <a:xfrm>
          <a:off x="1133766" y="1249466"/>
          <a:ext cx="1561833" cy="15618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社交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26962" y="1645039"/>
        <a:ext cx="775441" cy="770687"/>
      </dsp:txXfrm>
    </dsp:sp>
    <dsp:sp modelId="{67EE1729-FAED-41E5-9EF1-A7C72D8B6653}">
      <dsp:nvSpPr>
        <dsp:cNvPr id="0" name=""/>
        <dsp:cNvSpPr/>
      </dsp:nvSpPr>
      <dsp:spPr>
        <a:xfrm rot="20700000">
          <a:off x="2008553" y="171961"/>
          <a:ext cx="1530278" cy="15302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20700000">
        <a:off x="2344187" y="507595"/>
        <a:ext cx="859008" cy="859008"/>
      </dsp:txXfrm>
    </dsp:sp>
    <dsp:sp modelId="{B31594C9-AECC-45ED-923A-3BAD94EB9BEF}">
      <dsp:nvSpPr>
        <dsp:cNvPr id="0" name=""/>
        <dsp:cNvSpPr/>
      </dsp:nvSpPr>
      <dsp:spPr>
        <a:xfrm>
          <a:off x="2214952" y="1434794"/>
          <a:ext cx="2748827" cy="2748827"/>
        </a:xfrm>
        <a:prstGeom prst="circularArrow">
          <a:avLst>
            <a:gd name="adj1" fmla="val 4687"/>
            <a:gd name="adj2" fmla="val 299029"/>
            <a:gd name="adj3" fmla="val 2508966"/>
            <a:gd name="adj4" fmla="val 158768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6562-316B-4613-A15A-2A2E1F5BED3E}">
      <dsp:nvSpPr>
        <dsp:cNvPr id="0" name=""/>
        <dsp:cNvSpPr/>
      </dsp:nvSpPr>
      <dsp:spPr>
        <a:xfrm>
          <a:off x="857169" y="905135"/>
          <a:ext cx="1997194" cy="19971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8A395-6EEB-4FEF-9CF6-5B05628F1EF7}">
      <dsp:nvSpPr>
        <dsp:cNvPr id="0" name=""/>
        <dsp:cNvSpPr/>
      </dsp:nvSpPr>
      <dsp:spPr>
        <a:xfrm>
          <a:off x="1654584" y="-161984"/>
          <a:ext cx="2153378" cy="21533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7229-2167-4EED-9565-9288394F6364}" type="datetimeFigureOut">
              <a:rPr lang="zh-TW" altLang="en-US" smtClean="0"/>
              <a:t>2019/4/6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6DEF2-BA0F-4CC0-A705-581288508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8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2BBE-6853-4E85-9F25-4C81B843F3FE}" type="datetimeFigureOut">
              <a:rPr lang="zh-TW" altLang="en-US" smtClean="0"/>
              <a:t>2019/4/6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93B33-8CBB-4E26-A2AD-69B5BBB6B9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2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0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362" y="4429132"/>
            <a:ext cx="377468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4667240" y="714356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1142966" y="714357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1142966" y="3000373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67240" y="3000372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91" y="4572981"/>
            <a:ext cx="1560027" cy="1751010"/>
          </a:xfrm>
          <a:prstGeom prst="rect">
            <a:avLst/>
          </a:prstGeom>
        </p:spPr>
      </p:pic>
      <p:grpSp>
        <p:nvGrpSpPr>
          <p:cNvPr id="9" name="组合 13"/>
          <p:cNvGrpSpPr/>
          <p:nvPr userDrawn="1"/>
        </p:nvGrpSpPr>
        <p:grpSpPr>
          <a:xfrm>
            <a:off x="5807969" y="6031604"/>
            <a:ext cx="5775548" cy="584776"/>
            <a:chOff x="6929438" y="3429049"/>
            <a:chExt cx="3953141" cy="584776"/>
          </a:xfrm>
        </p:grpSpPr>
        <p:sp>
          <p:nvSpPr>
            <p:cNvPr id="14" name="矩形 13"/>
            <p:cNvSpPr/>
            <p:nvPr userDrawn="1"/>
          </p:nvSpPr>
          <p:spPr>
            <a:xfrm>
              <a:off x="6929438" y="3429050"/>
              <a:ext cx="22860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3200" spc="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3200" spc="0" dirty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3200" spc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092871" y="3429050"/>
              <a:ext cx="1285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3200" spc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8739455" y="3429049"/>
              <a:ext cx="2143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Profession</a:t>
              </a:r>
              <a:endParaRPr lang="zh-CN" altLang="en-US" sz="3200" spc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5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2603500"/>
            <a:ext cx="11160817" cy="3416300"/>
          </a:xfrm>
        </p:spPr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文件 6"/>
          <p:cNvSpPr/>
          <p:nvPr userDrawn="1"/>
        </p:nvSpPr>
        <p:spPr>
          <a:xfrm>
            <a:off x="0" y="-2"/>
            <a:ext cx="12192000" cy="1417639"/>
          </a:xfrm>
          <a:prstGeom prst="flowChartDocumen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95505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5886701"/>
            <a:ext cx="2844800" cy="365125"/>
          </a:xfrm>
        </p:spPr>
        <p:txBody>
          <a:bodyPr/>
          <a:lstStyle/>
          <a:p>
            <a:fld id="{D4EE1136-BE93-4D8E-B6B2-988EBDF9F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1826"/>
            <a:ext cx="12203813" cy="6061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37317"/>
            <a:ext cx="109728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1pPr>
            <a:lvl2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2pPr>
            <a:lvl3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3pPr>
            <a:lvl4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4pPr>
            <a:lvl5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Rectangle 3"/>
          <p:cNvSpPr/>
          <p:nvPr userDrawn="1"/>
        </p:nvSpPr>
        <p:spPr>
          <a:xfrm>
            <a:off x="0" y="6244317"/>
            <a:ext cx="12192000" cy="6136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9347200" y="435497"/>
            <a:ext cx="2746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EE1136-BE93-4D8E-B6B2-988EBDF9F1AC}" type="slidenum"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7" r:id="rId18"/>
    <p:sldLayoutId id="2147483678" r:id="rId19"/>
    <p:sldLayoutId id="214748367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1252" y="1175658"/>
            <a:ext cx="8701288" cy="2495006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TW" altLang="en-US" sz="4800" b="0" dirty="0" smtClean="0"/>
              <a:t>素養導向的教師共備觀議課</a:t>
            </a:r>
            <a:r>
              <a:rPr lang="en-US" altLang="zh-TW" sz="4800" b="0" dirty="0" smtClean="0"/>
              <a:t/>
            </a:r>
            <a:br>
              <a:rPr lang="en-US" altLang="zh-TW" sz="4800" b="0" dirty="0" smtClean="0"/>
            </a:br>
            <a:r>
              <a:rPr lang="zh-TW" altLang="en-US" sz="4400" b="0" dirty="0" smtClean="0"/>
              <a:t>理念、</a:t>
            </a:r>
            <a:r>
              <a:rPr lang="zh-TW" altLang="en-US" sz="4400" b="0" dirty="0" smtClean="0">
                <a:solidFill>
                  <a:schemeClr val="bg1"/>
                </a:solidFill>
              </a:rPr>
              <a:t>實作、</a:t>
            </a:r>
            <a:r>
              <a:rPr lang="zh-TW" altLang="en-US" sz="4400" b="0" dirty="0" smtClean="0">
                <a:solidFill>
                  <a:srgbClr val="FFFF00"/>
                </a:solidFill>
              </a:rPr>
              <a:t>專業回饋與教師領導</a:t>
            </a:r>
            <a:endParaRPr lang="zh-TW" altLang="en-US" sz="4400" b="0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61214" y="4024513"/>
            <a:ext cx="4125891" cy="861420"/>
          </a:xfrm>
        </p:spPr>
        <p:txBody>
          <a:bodyPr>
            <a:norm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國立彰化師範大學師資培育中心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劉世雄教授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閱讀理解有問題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07704" y="2573385"/>
            <a:ext cx="5936343" cy="3630264"/>
            <a:chOff x="412206" y="2873830"/>
            <a:chExt cx="5936343" cy="3630264"/>
          </a:xfrm>
        </p:grpSpPr>
        <p:graphicFrame>
          <p:nvGraphicFramePr>
            <p:cNvPr id="7" name="資料庫圖表 6"/>
            <p:cNvGraphicFramePr/>
            <p:nvPr>
              <p:extLst>
                <p:ext uri="{D42A27DB-BD31-4B8C-83A1-F6EECF244321}">
                  <p14:modId xmlns:p14="http://schemas.microsoft.com/office/powerpoint/2010/main" val="4130833268"/>
                </p:ext>
              </p:extLst>
            </p:nvPr>
          </p:nvGraphicFramePr>
          <p:xfrm>
            <a:off x="412206" y="2873830"/>
            <a:ext cx="5936343" cy="3630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810272" y="3892731"/>
              <a:ext cx="861774" cy="16459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  <a:endPara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244047" y="2468880"/>
            <a:ext cx="5512524" cy="4140926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分析文章內的詞彙、語句結構、段落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000" dirty="0" smtClean="0">
                <a:solidFill>
                  <a:schemeClr val="tx1"/>
                </a:solidFill>
              </a:rPr>
              <a:t>詞彙：概念理解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000" dirty="0" smtClean="0">
                <a:solidFill>
                  <a:schemeClr val="tx1"/>
                </a:solidFill>
              </a:rPr>
              <a:t>語句結構：應用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TW" sz="3000" dirty="0" smtClean="0">
                <a:solidFill>
                  <a:schemeClr val="tx1"/>
                </a:solidFill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</a:rPr>
              <a:t>我出生在農村</a:t>
            </a:r>
            <a:r>
              <a:rPr lang="en-US" altLang="zh-TW" sz="3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zh-TW" altLang="en-US" sz="3000" dirty="0" smtClean="0">
                <a:solidFill>
                  <a:schemeClr val="tx1"/>
                </a:solidFill>
              </a:rPr>
              <a:t>語句段落連結：綜合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TW" sz="3000" dirty="0" smtClean="0">
                <a:solidFill>
                  <a:schemeClr val="tx1"/>
                </a:solidFill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</a:rPr>
              <a:t>當我看到</a:t>
            </a:r>
            <a:r>
              <a:rPr lang="en-US" altLang="zh-TW" sz="3000" dirty="0" smtClean="0">
                <a:solidFill>
                  <a:schemeClr val="tx1"/>
                </a:solidFill>
              </a:rPr>
              <a:t>…</a:t>
            </a:r>
            <a:r>
              <a:rPr lang="zh-TW" altLang="en-US" sz="3000" dirty="0" smtClean="0">
                <a:solidFill>
                  <a:schemeClr val="tx1"/>
                </a:solidFill>
              </a:rPr>
              <a:t>我感到無比欣喜</a:t>
            </a:r>
            <a:r>
              <a:rPr lang="en-US" altLang="zh-TW" sz="30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altLang="zh-TW" sz="3000" dirty="0">
                <a:solidFill>
                  <a:schemeClr val="tx1"/>
                </a:solidFill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</a:rPr>
              <a:t>表現情感</a:t>
            </a:r>
            <a:r>
              <a:rPr lang="en-US" altLang="zh-TW" sz="30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77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閱讀理解的教學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2033723"/>
            <a:ext cx="11142617" cy="4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002" y="1948543"/>
            <a:ext cx="3456234" cy="1600200"/>
          </a:xfrm>
        </p:spPr>
        <p:txBody>
          <a:bodyPr/>
          <a:lstStyle/>
          <a:p>
            <a:pPr algn="ctr"/>
            <a:r>
              <a:rPr lang="zh-TW" altLang="en-US" sz="4400" dirty="0" smtClean="0"/>
              <a:t>閱讀理解的教學</a:t>
            </a:r>
            <a:endParaRPr lang="zh-TW" altLang="en-US" sz="4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86" y="151193"/>
            <a:ext cx="6892970" cy="596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2" y="4577079"/>
            <a:ext cx="7595994" cy="216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7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1255" y="734001"/>
            <a:ext cx="804474" cy="2834640"/>
          </a:xfrm>
        </p:spPr>
        <p:txBody>
          <a:bodyPr/>
          <a:lstStyle/>
          <a:p>
            <a:r>
              <a:rPr lang="zh-TW" altLang="en-US" sz="4400" dirty="0" smtClean="0"/>
              <a:t>蒐集學生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017521" y="1063416"/>
            <a:ext cx="8347165" cy="5431668"/>
            <a:chOff x="3422469" y="734001"/>
            <a:chExt cx="8347165" cy="5431668"/>
          </a:xfrm>
        </p:grpSpPr>
        <p:sp>
          <p:nvSpPr>
            <p:cNvPr id="13" name="圓角矩形 12"/>
            <p:cNvSpPr/>
            <p:nvPr/>
          </p:nvSpPr>
          <p:spPr>
            <a:xfrm>
              <a:off x="3422469" y="734001"/>
              <a:ext cx="8347165" cy="543166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2058859307"/>
                </p:ext>
              </p:extLst>
            </p:nvPr>
          </p:nvGraphicFramePr>
          <p:xfrm>
            <a:off x="4555534" y="1423853"/>
            <a:ext cx="5156926" cy="3904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9377555" y="1864548"/>
              <a:ext cx="45404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觀課察覺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924697" y="1423853"/>
              <a:ext cx="5225143" cy="4023358"/>
            </a:xfrm>
            <a:prstGeom prst="round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124710" y="1063416"/>
              <a:ext cx="6874216" cy="4814870"/>
            </a:xfrm>
            <a:prstGeom prst="round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306819" y="2091048"/>
              <a:ext cx="45404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校內其他表現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1118856" y="1605786"/>
              <a:ext cx="45404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家庭社會生活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標題 1"/>
          <p:cNvSpPr txBox="1">
            <a:spLocks/>
          </p:cNvSpPr>
          <p:nvPr/>
        </p:nvSpPr>
        <p:spPr bwMode="gray">
          <a:xfrm>
            <a:off x="1108095" y="1849656"/>
            <a:ext cx="804474" cy="4153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/>
              <a:t>學習困難資料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538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1"/>
          <p:cNvSpPr>
            <a:spLocks noGrp="1"/>
          </p:cNvSpPr>
          <p:nvPr>
            <p:ph idx="1"/>
          </p:nvPr>
        </p:nvSpPr>
        <p:spPr>
          <a:xfrm>
            <a:off x="5323946" y="1447800"/>
            <a:ext cx="5190066" cy="4572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1925316" y="771309"/>
            <a:ext cx="804474" cy="4181420"/>
          </a:xfrm>
        </p:spPr>
        <p:txBody>
          <a:bodyPr/>
          <a:lstStyle/>
          <a:p>
            <a:r>
              <a:rPr lang="zh-TW" altLang="en-US" sz="4400" dirty="0" smtClean="0"/>
              <a:t>分析學生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困難</a:t>
            </a:r>
            <a:endParaRPr lang="zh-TW" altLang="en-US" sz="4400" dirty="0"/>
          </a:p>
        </p:txBody>
      </p:sp>
      <p:sp>
        <p:nvSpPr>
          <p:cNvPr id="25" name="標題 1"/>
          <p:cNvSpPr txBox="1">
            <a:spLocks/>
          </p:cNvSpPr>
          <p:nvPr/>
        </p:nvSpPr>
        <p:spPr bwMode="gray">
          <a:xfrm>
            <a:off x="1088066" y="1698926"/>
            <a:ext cx="804474" cy="4195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/>
              <a:t>多元資料對照</a:t>
            </a:r>
            <a:endParaRPr lang="zh-TW" altLang="en-US" sz="44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3030404" y="1063416"/>
            <a:ext cx="8160335" cy="5431668"/>
            <a:chOff x="3295791" y="771309"/>
            <a:chExt cx="7230517" cy="5431668"/>
          </a:xfrm>
        </p:grpSpPr>
        <p:sp>
          <p:nvSpPr>
            <p:cNvPr id="11" name="圓角矩形 10"/>
            <p:cNvSpPr/>
            <p:nvPr/>
          </p:nvSpPr>
          <p:spPr>
            <a:xfrm>
              <a:off x="3295791" y="771309"/>
              <a:ext cx="7230517" cy="543166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3933744" y="1079708"/>
              <a:ext cx="6380695" cy="4814870"/>
              <a:chOff x="3933744" y="1079708"/>
              <a:chExt cx="6380695" cy="4814870"/>
            </a:xfrm>
          </p:grpSpPr>
          <p:graphicFrame>
            <p:nvGraphicFramePr>
              <p:cNvPr id="12" name="資料庫圖表 11"/>
              <p:cNvGraphicFramePr/>
              <p:nvPr>
                <p:extLst>
                  <p:ext uri="{D42A27DB-BD31-4B8C-83A1-F6EECF244321}">
                    <p14:modId xmlns:p14="http://schemas.microsoft.com/office/powerpoint/2010/main" val="2346267525"/>
                  </p:ext>
                </p:extLst>
              </p:nvPr>
            </p:nvGraphicFramePr>
            <p:xfrm>
              <a:off x="4306934" y="1440145"/>
              <a:ext cx="4467055" cy="3904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3" name="文字方塊 12"/>
              <p:cNvSpPr txBox="1"/>
              <p:nvPr/>
            </p:nvSpPr>
            <p:spPr>
              <a:xfrm>
                <a:off x="8443711" y="2156373"/>
                <a:ext cx="39330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觀課察覺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4626712" y="1440145"/>
                <a:ext cx="4526146" cy="4023358"/>
              </a:xfrm>
              <a:prstGeom prst="roundRect">
                <a:avLst/>
              </a:prstGeom>
              <a:noFill/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noFill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3933744" y="1079708"/>
                <a:ext cx="5954612" cy="4814870"/>
              </a:xfrm>
              <a:prstGeom prst="roundRect">
                <a:avLst/>
              </a:prstGeom>
              <a:noFill/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noFill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9185634" y="2123243"/>
                <a:ext cx="39330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校內其他表現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9921133" y="1663931"/>
                <a:ext cx="39330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家庭社會生活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aphicFrame>
            <p:nvGraphicFramePr>
              <p:cNvPr id="9" name="資料庫圖表 8"/>
              <p:cNvGraphicFramePr/>
              <p:nvPr>
                <p:extLst>
                  <p:ext uri="{D42A27DB-BD31-4B8C-83A1-F6EECF244321}">
                    <p14:modId xmlns:p14="http://schemas.microsoft.com/office/powerpoint/2010/main" val="4266750863"/>
                  </p:ext>
                </p:extLst>
              </p:nvPr>
            </p:nvGraphicFramePr>
            <p:xfrm>
              <a:off x="6101025" y="1623025"/>
              <a:ext cx="2862397" cy="35388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26" name="圓角矩形 25"/>
            <p:cNvSpPr/>
            <p:nvPr/>
          </p:nvSpPr>
          <p:spPr>
            <a:xfrm>
              <a:off x="5071602" y="1860606"/>
              <a:ext cx="1281767" cy="3038606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推論</a:t>
              </a:r>
              <a:endPara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認知</a:t>
              </a:r>
              <a:endPara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情感</a:t>
              </a:r>
              <a:endPara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社交</a:t>
              </a:r>
              <a:endPara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0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14400" y="973668"/>
            <a:ext cx="10276339" cy="706964"/>
          </a:xfrm>
        </p:spPr>
        <p:txBody>
          <a:bodyPr/>
          <a:lstStyle/>
          <a:p>
            <a:r>
              <a:rPr lang="zh-TW" altLang="en-US" dirty="0" smtClean="0"/>
              <a:t>學習的發生：</a:t>
            </a:r>
            <a:r>
              <a:rPr lang="en-US" altLang="zh-TW" dirty="0" smtClean="0">
                <a:solidFill>
                  <a:srgbClr val="FFFF00"/>
                </a:solidFill>
              </a:rPr>
              <a:t>【</a:t>
            </a:r>
            <a:r>
              <a:rPr lang="zh-TW" altLang="en-US" dirty="0" smtClean="0">
                <a:solidFill>
                  <a:srgbClr val="FFFF00"/>
                </a:solidFill>
              </a:rPr>
              <a:t>理解</a:t>
            </a:r>
            <a:r>
              <a:rPr lang="en-US" altLang="zh-TW" dirty="0" smtClean="0">
                <a:solidFill>
                  <a:srgbClr val="FFFF00"/>
                </a:solidFill>
              </a:rPr>
              <a:t>】</a:t>
            </a:r>
            <a:r>
              <a:rPr lang="zh-TW" altLang="en-US" dirty="0" smtClean="0"/>
              <a:t>→不同學科有共同也有不同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477980" y="2358571"/>
            <a:ext cx="4904510" cy="39323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/>
              <a:t>理解：對事務建立心理關係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/>
              <a:t>和先前所學</a:t>
            </a:r>
            <a:endParaRPr lang="en-US" altLang="zh-TW" sz="2600" dirty="0"/>
          </a:p>
          <a:p>
            <a:pPr lvl="1">
              <a:spcBef>
                <a:spcPts val="600"/>
              </a:spcBef>
            </a:pPr>
            <a:r>
              <a:rPr lang="zh-TW" altLang="en-US" sz="2600" dirty="0"/>
              <a:t>和先前經驗</a:t>
            </a:r>
            <a:endParaRPr lang="en-US" altLang="zh-TW" sz="2600" dirty="0"/>
          </a:p>
          <a:p>
            <a:pPr lvl="1">
              <a:spcBef>
                <a:spcPts val="600"/>
              </a:spcBef>
            </a:pPr>
            <a:r>
              <a:rPr lang="zh-TW" altLang="en-US" sz="2600" dirty="0"/>
              <a:t>和其他概念</a:t>
            </a:r>
            <a:endParaRPr lang="en-US" altLang="zh-TW" sz="2600" dirty="0"/>
          </a:p>
          <a:p>
            <a:pPr lvl="1">
              <a:spcBef>
                <a:spcPts val="600"/>
              </a:spcBef>
            </a:pPr>
            <a:r>
              <a:rPr lang="zh-TW" altLang="en-US" sz="2600" dirty="0"/>
              <a:t>和生活現象</a:t>
            </a:r>
            <a:endParaRPr lang="en-US" altLang="zh-TW" sz="2600" dirty="0"/>
          </a:p>
          <a:p>
            <a:pPr lvl="1">
              <a:spcBef>
                <a:spcPts val="600"/>
              </a:spcBef>
            </a:pPr>
            <a:r>
              <a:rPr lang="zh-TW" altLang="en-US" sz="2600" dirty="0"/>
              <a:t>和全部因素</a:t>
            </a:r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形成有意識的想法</a:t>
            </a:r>
            <a:endParaRPr lang="en-US" altLang="zh-TW" sz="2800" dirty="0" smtClean="0"/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以後形成無意識的運用</a:t>
            </a:r>
            <a:endParaRPr lang="en-US" altLang="zh-TW" sz="2800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5382490" y="2358571"/>
            <a:ext cx="6577446" cy="38388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/>
              <a:t>不同學科略有不同的理解過程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歷史：事件的脈絡、後果、效應</a:t>
            </a:r>
            <a:endParaRPr lang="en-US" altLang="zh-TW" sz="26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科學：物理或自然現象的細節</a:t>
            </a:r>
            <a:endParaRPr lang="en-US" altLang="zh-TW" sz="26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數學：概念與程序性知識</a:t>
            </a:r>
            <a:endParaRPr lang="en-US" altLang="zh-TW" sz="26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語文：詞彙、結構、應用、文化</a:t>
            </a:r>
            <a:endParaRPr lang="en-US" altLang="zh-TW" sz="26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地理：由描述分類轉為形成與功能</a:t>
            </a:r>
            <a:endParaRPr lang="en-US" altLang="zh-TW" sz="2600" dirty="0" smtClean="0"/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藝術：概念、技巧、知覺和省思的交錯</a:t>
            </a:r>
            <a:endParaRPr lang="zh-TW" altLang="en-US" sz="2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7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教師要知道學生如何理解與應用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884815" y="2164917"/>
            <a:ext cx="7273925" cy="4313237"/>
            <a:chOff x="1258888" y="2227263"/>
            <a:chExt cx="7273925" cy="4313237"/>
          </a:xfrm>
        </p:grpSpPr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258888" y="3429000"/>
              <a:ext cx="401637" cy="25685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來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環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境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刺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激</a:t>
              </a: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327275" y="4375150"/>
              <a:ext cx="933450" cy="153193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感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官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憶</a:t>
              </a: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3727450" y="4105275"/>
              <a:ext cx="0" cy="1892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392613" y="4105275"/>
              <a:ext cx="0" cy="1892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5126038" y="4375150"/>
              <a:ext cx="1133475" cy="13525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運作記憶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短期記憶</a:t>
              </a: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7261225" y="4375150"/>
              <a:ext cx="1198563" cy="13525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長期記憶</a:t>
              </a: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727200" y="4735513"/>
              <a:ext cx="465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1727200" y="5097463"/>
              <a:ext cx="465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727200" y="5457825"/>
              <a:ext cx="465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>
              <a:off x="4792663" y="4556125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3727450" y="4826000"/>
              <a:ext cx="333375" cy="6318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意</a:t>
              </a: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4392613" y="4826000"/>
              <a:ext cx="334962" cy="6318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知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覺</a:t>
              </a: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94075" y="5097463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3394075" y="54578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4127500" y="4735513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>
              <a:off x="4127500" y="5097463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>
              <a:off x="4127500" y="545782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3327400" y="4691063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4792663" y="5097463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4792663" y="5592763"/>
              <a:ext cx="26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6327775" y="4600575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6327775" y="5097463"/>
              <a:ext cx="80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6327775" y="5548313"/>
              <a:ext cx="80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6459538" y="4645025"/>
              <a:ext cx="601662" cy="2349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檢索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6459538" y="5187950"/>
              <a:ext cx="601662" cy="2603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編碼</a:t>
              </a: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6459538" y="5637213"/>
              <a:ext cx="601662" cy="26193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複習</a:t>
              </a:r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 flipH="1" flipV="1">
              <a:off x="5724525" y="3716338"/>
              <a:ext cx="3175" cy="658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V="1">
              <a:off x="7861300" y="3573463"/>
              <a:ext cx="23813" cy="8016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327275" y="3924300"/>
              <a:ext cx="6132513" cy="2616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71" name="AutoShape 37"/>
            <p:cNvCxnSpPr>
              <a:cxnSpLocks noChangeShapeType="1"/>
            </p:cNvCxnSpPr>
            <p:nvPr/>
          </p:nvCxnSpPr>
          <p:spPr bwMode="auto">
            <a:xfrm>
              <a:off x="2727325" y="5908675"/>
              <a:ext cx="266700" cy="134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2727325" y="6043613"/>
              <a:ext cx="733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消退</a:t>
              </a:r>
            </a:p>
          </p:txBody>
        </p:sp>
        <p:cxnSp>
          <p:nvCxnSpPr>
            <p:cNvPr id="73" name="AutoShape 39"/>
            <p:cNvCxnSpPr>
              <a:cxnSpLocks noChangeShapeType="1"/>
            </p:cNvCxnSpPr>
            <p:nvPr/>
          </p:nvCxnSpPr>
          <p:spPr bwMode="auto">
            <a:xfrm>
              <a:off x="5526088" y="5727700"/>
              <a:ext cx="268287" cy="134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5326063" y="5908675"/>
              <a:ext cx="733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32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8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遺忘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4067175" y="3429000"/>
              <a:ext cx="1368425" cy="431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反應發生器</a:t>
              </a:r>
            </a:p>
          </p:txBody>
        </p:sp>
        <p:cxnSp>
          <p:nvCxnSpPr>
            <p:cNvPr id="76" name="直線接點 75"/>
            <p:cNvCxnSpPr/>
            <p:nvPr/>
          </p:nvCxnSpPr>
          <p:spPr>
            <a:xfrm>
              <a:off x="5435600" y="3716338"/>
              <a:ext cx="28892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/>
            <p:nvPr/>
          </p:nvCxnSpPr>
          <p:spPr>
            <a:xfrm flipH="1">
              <a:off x="5508625" y="3573463"/>
              <a:ext cx="23764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3757613" y="2227263"/>
              <a:ext cx="1368425" cy="431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執行控制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248400" y="2235200"/>
              <a:ext cx="1368425" cy="431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期望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2484438" y="3429000"/>
              <a:ext cx="935037" cy="431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動作</a:t>
              </a:r>
            </a:p>
          </p:txBody>
        </p:sp>
        <p:cxnSp>
          <p:nvCxnSpPr>
            <p:cNvPr id="81" name="直線單箭頭接點 80"/>
            <p:cNvCxnSpPr>
              <a:stCxn id="75" idx="1"/>
              <a:endCxn id="80" idx="3"/>
            </p:cNvCxnSpPr>
            <p:nvPr/>
          </p:nvCxnSpPr>
          <p:spPr>
            <a:xfrm flipH="1">
              <a:off x="3419475" y="3644900"/>
              <a:ext cx="6477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4127500" y="2667000"/>
              <a:ext cx="0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/>
            <p:nvPr/>
          </p:nvCxnSpPr>
          <p:spPr>
            <a:xfrm>
              <a:off x="4643438" y="2667000"/>
              <a:ext cx="0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/>
            <p:nvPr/>
          </p:nvCxnSpPr>
          <p:spPr>
            <a:xfrm>
              <a:off x="6727825" y="2667000"/>
              <a:ext cx="0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/>
            <p:nvPr/>
          </p:nvCxnSpPr>
          <p:spPr>
            <a:xfrm>
              <a:off x="7127875" y="2667000"/>
              <a:ext cx="0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右大括弧 85"/>
            <p:cNvSpPr/>
            <p:nvPr/>
          </p:nvSpPr>
          <p:spPr>
            <a:xfrm rot="16200000">
              <a:off x="5030788" y="-193675"/>
              <a:ext cx="360362" cy="6643688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29589223"/>
              </p:ext>
            </p:extLst>
          </p:nvPr>
        </p:nvGraphicFramePr>
        <p:xfrm>
          <a:off x="8815965" y="2380817"/>
          <a:ext cx="2988108" cy="392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yatiy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36" y="344700"/>
            <a:ext cx="9675382" cy="63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16974" y="633846"/>
            <a:ext cx="966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你看到什麼</a:t>
            </a:r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6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63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tw.people.com.cn/mediafile/200711/17/F200711171514202561610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43478"/>
            <a:ext cx="9633528" cy="62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542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444444"/>
                </a:solidFill>
                <a:latin typeface="Verdana" panose="020B0604030504040204" pitchFamily="34" charset="0"/>
              </a:rPr>
              <a:t>秋山祥子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8538" y="343478"/>
            <a:ext cx="9663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這是什麼地方</a:t>
            </a:r>
            <a:r>
              <a:rPr lang="en-US" altLang="zh-TW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5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00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缺乏動機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6" y="2514600"/>
            <a:ext cx="9544342" cy="35052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缺乏理解的動機→低成就→再缺乏動機</a:t>
            </a:r>
            <a:endParaRPr lang="en-US" altLang="zh-TW" sz="3200" dirty="0" smtClean="0"/>
          </a:p>
          <a:p>
            <a:r>
              <a:rPr lang="zh-TW" altLang="en-US" sz="3200" dirty="0" smtClean="0"/>
              <a:t>學習缺乏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價值感：學這個要幹嘛？連結生活與未來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掌握感：太多無助，補充先備知識、事先教導技巧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成就感：挫折太多，減低難度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競爭：適度，否則造成更大的挫折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63" y="1541417"/>
            <a:ext cx="3129662" cy="4010297"/>
          </a:xfrm>
        </p:spPr>
        <p:txBody>
          <a:bodyPr/>
          <a:lstStyle/>
          <a:p>
            <a:r>
              <a:rPr lang="zh-TW" altLang="en-US" sz="5400" dirty="0" smtClean="0"/>
              <a:t>專業回饋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4800" dirty="0" smtClean="0">
                <a:solidFill>
                  <a:srgbClr val="FFFF00"/>
                </a:solidFill>
              </a:rPr>
              <a:t>專業？</a:t>
            </a:r>
            <a:r>
              <a:rPr lang="en-US" altLang="zh-TW" sz="4800" dirty="0" smtClean="0">
                <a:solidFill>
                  <a:srgbClr val="FFFF00"/>
                </a:solidFill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</a:rPr>
            </a:br>
            <a:r>
              <a:rPr lang="zh-TW" altLang="en-US" sz="4800" dirty="0" smtClean="0">
                <a:solidFill>
                  <a:srgbClr val="FFFF00"/>
                </a:solidFill>
              </a:rPr>
              <a:t>回饋？</a:t>
            </a:r>
            <a:r>
              <a:rPr lang="en-US" altLang="zh-TW" sz="4800" dirty="0" smtClean="0">
                <a:solidFill>
                  <a:srgbClr val="FFFF00"/>
                </a:solidFill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</a:rPr>
            </a:br>
            <a:r>
              <a:rPr lang="zh-TW" altLang="en-US" sz="4800" dirty="0" smtClean="0">
                <a:solidFill>
                  <a:srgbClr val="FFFF00"/>
                </a:solidFill>
              </a:rPr>
              <a:t>專業對話？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080923023"/>
              </p:ext>
            </p:extLst>
          </p:nvPr>
        </p:nvGraphicFramePr>
        <p:xfrm>
          <a:off x="5206275" y="1295400"/>
          <a:ext cx="6872739" cy="498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3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其實，教師忘了：佈局、耐心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018467685"/>
              </p:ext>
            </p:extLst>
          </p:nvPr>
        </p:nvGraphicFramePr>
        <p:xfrm>
          <a:off x="2380888" y="2293849"/>
          <a:ext cx="6928427" cy="430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390235" y="1680632"/>
            <a:ext cx="4067464" cy="5064833"/>
            <a:chOff x="390235" y="1680632"/>
            <a:chExt cx="4067464" cy="5064833"/>
          </a:xfrm>
        </p:grpSpPr>
        <p:graphicFrame>
          <p:nvGraphicFramePr>
            <p:cNvPr id="11" name="資料庫圖表 10"/>
            <p:cNvGraphicFramePr/>
            <p:nvPr>
              <p:extLst>
                <p:ext uri="{D42A27DB-BD31-4B8C-83A1-F6EECF244321}">
                  <p14:modId xmlns:p14="http://schemas.microsoft.com/office/powerpoint/2010/main" val="4100200175"/>
                </p:ext>
              </p:extLst>
            </p:nvPr>
          </p:nvGraphicFramePr>
          <p:xfrm>
            <a:off x="390235" y="1680632"/>
            <a:ext cx="4067464" cy="4211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0" name="群組 19"/>
            <p:cNvGrpSpPr/>
            <p:nvPr/>
          </p:nvGrpSpPr>
          <p:grpSpPr>
            <a:xfrm>
              <a:off x="1547667" y="5464847"/>
              <a:ext cx="1760683" cy="1280618"/>
              <a:chOff x="1547667" y="5464847"/>
              <a:chExt cx="1760683" cy="1280618"/>
            </a:xfrm>
          </p:grpSpPr>
          <p:sp>
            <p:nvSpPr>
              <p:cNvPr id="12" name="向下箭號 11"/>
              <p:cNvSpPr/>
              <p:nvPr/>
            </p:nvSpPr>
            <p:spPr>
              <a:xfrm>
                <a:off x="2173792" y="5464847"/>
                <a:ext cx="508433" cy="325397"/>
              </a:xfrm>
              <a:prstGeom prst="down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3" name="群組 12"/>
              <p:cNvGrpSpPr/>
              <p:nvPr/>
            </p:nvGrpSpPr>
            <p:grpSpPr>
              <a:xfrm>
                <a:off x="1547667" y="5804349"/>
                <a:ext cx="1760683" cy="451750"/>
                <a:chOff x="1153390" y="3220811"/>
                <a:chExt cx="1760683" cy="451750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1153390" y="3220811"/>
                  <a:ext cx="1760683" cy="451750"/>
                </a:xfrm>
                <a:prstGeom prst="rect">
                  <a:avLst/>
                </a:prstGeom>
                <a:ln>
                  <a:solidFill>
                    <a:srgbClr val="0000CC"/>
                  </a:solidFill>
                </a:ln>
              </p:spPr>
              <p:style>
                <a:lnRef idx="0">
                  <a:scrgbClr r="0" g="0" b="0"/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矩形 14"/>
                <p:cNvSpPr/>
                <p:nvPr/>
              </p:nvSpPr>
              <p:spPr>
                <a:xfrm>
                  <a:off x="1153390" y="3220811"/>
                  <a:ext cx="1760683" cy="4517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70688" rIns="170688" bIns="170688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400" kern="1200" dirty="0" smtClean="0">
                      <a:solidFill>
                        <a:srgbClr val="0000FF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第二階段</a:t>
                  </a:r>
                  <a:endParaRPr lang="zh-TW" altLang="en-US" sz="2400" kern="1200" dirty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16" name="向下箭號 15"/>
              <p:cNvSpPr/>
              <p:nvPr/>
            </p:nvSpPr>
            <p:spPr>
              <a:xfrm>
                <a:off x="2173791" y="6420068"/>
                <a:ext cx="508433" cy="325397"/>
              </a:xfrm>
              <a:prstGeom prst="down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17" name="群組 16"/>
          <p:cNvGrpSpPr/>
          <p:nvPr/>
        </p:nvGrpSpPr>
        <p:grpSpPr>
          <a:xfrm>
            <a:off x="7824355" y="2650352"/>
            <a:ext cx="4042064" cy="474922"/>
            <a:chOff x="1153390" y="3220811"/>
            <a:chExt cx="1760683" cy="451750"/>
          </a:xfrm>
        </p:grpSpPr>
        <p:sp>
          <p:nvSpPr>
            <p:cNvPr id="18" name="矩形 17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太多學生不可能一次就教會</a:t>
              </a:r>
              <a:endParaRPr lang="zh-TW" altLang="en-US" sz="24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8331506" y="4578894"/>
            <a:ext cx="3534911" cy="759623"/>
            <a:chOff x="1153390" y="3220811"/>
            <a:chExt cx="1760683" cy="451750"/>
          </a:xfrm>
        </p:grpSpPr>
        <p:sp>
          <p:nvSpPr>
            <p:cNvPr id="26" name="矩形 25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矩形 26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一定要讓每一個學生體驗到成就感</a:t>
              </a:r>
              <a:endParaRPr lang="zh-TW" altLang="en-US" sz="24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7824355" y="5690167"/>
            <a:ext cx="4042064" cy="788750"/>
            <a:chOff x="1153390" y="3220811"/>
            <a:chExt cx="1760683" cy="451750"/>
          </a:xfrm>
        </p:grpSpPr>
        <p:sp>
          <p:nvSpPr>
            <p:cNvPr id="29" name="矩形 28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改變自己固著的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思維</a:t>
              </a:r>
              <a:r>
                <a: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例如：學習單不收回</a:t>
              </a:r>
              <a:r>
                <a: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331506" y="3467621"/>
            <a:ext cx="3534911" cy="759623"/>
            <a:chOff x="1153390" y="3220811"/>
            <a:chExt cx="1760683" cy="451750"/>
          </a:xfrm>
        </p:grpSpPr>
        <p:sp>
          <p:nvSpPr>
            <p:cNvPr id="32" name="矩形 31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矩形 32"/>
            <p:cNvSpPr/>
            <p:nvPr/>
          </p:nvSpPr>
          <p:spPr>
            <a:xfrm>
              <a:off x="1153390" y="3220811"/>
              <a:ext cx="1760683" cy="45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一定要讓每一個學生體驗到成就感</a:t>
              </a:r>
              <a:endParaRPr lang="zh-TW" altLang="en-US" sz="24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69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再提醒老師，省思這些事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6794" y="2354117"/>
            <a:ext cx="8661115" cy="4098637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讓學生動態學習即是好的教學模式？</a:t>
            </a:r>
            <a:endParaRPr lang="en-US" altLang="zh-TW" sz="2800" dirty="0" smtClean="0"/>
          </a:p>
          <a:p>
            <a:r>
              <a:rPr lang="zh-TW" altLang="en-US" sz="2800" dirty="0" smtClean="0"/>
              <a:t>高層次活動前是否確認學生已經具備基礎知識？</a:t>
            </a:r>
            <a:endParaRPr lang="en-US" altLang="zh-TW" sz="2800" dirty="0" smtClean="0"/>
          </a:p>
          <a:p>
            <a:pPr lvl="1"/>
            <a:r>
              <a:rPr lang="zh-TW" altLang="en-US" sz="2600" dirty="0" smtClean="0"/>
              <a:t>把學生組織一組的目的什麼？合作學習的學理基礎？</a:t>
            </a:r>
            <a:endParaRPr lang="en-US" altLang="zh-TW" sz="2600" dirty="0" smtClean="0"/>
          </a:p>
          <a:p>
            <a:r>
              <a:rPr lang="zh-TW" altLang="en-US" sz="2800" dirty="0" smtClean="0"/>
              <a:t>把少數學生的表現當作自己的教學成效？</a:t>
            </a:r>
            <a:endParaRPr lang="en-US" altLang="zh-TW" sz="2800" dirty="0" smtClean="0"/>
          </a:p>
          <a:p>
            <a:r>
              <a:rPr lang="zh-TW" altLang="en-US" sz="2800" dirty="0" smtClean="0"/>
              <a:t>用的是教學技巧？還是教學策略？</a:t>
            </a:r>
            <a:endParaRPr lang="en-US" altLang="zh-TW" sz="2800" dirty="0" smtClean="0"/>
          </a:p>
          <a:p>
            <a:pPr lvl="1"/>
            <a:r>
              <a:rPr lang="zh-TW" altLang="en-US" sz="2600" dirty="0" smtClean="0"/>
              <a:t>技巧：外在行為。策略：認知思考</a:t>
            </a:r>
            <a:endParaRPr lang="en-US" altLang="zh-TW" sz="2600" dirty="0" smtClean="0"/>
          </a:p>
          <a:p>
            <a:r>
              <a:rPr lang="zh-TW" altLang="en-US" sz="2800" dirty="0" smtClean="0"/>
              <a:t>是否認為實施一兩次就要有效？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589559298"/>
              </p:ext>
            </p:extLst>
          </p:nvPr>
        </p:nvGraphicFramePr>
        <p:xfrm>
          <a:off x="8977746" y="1849582"/>
          <a:ext cx="2564245" cy="448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8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017" y="706582"/>
            <a:ext cx="10106119" cy="1163782"/>
          </a:xfrm>
        </p:spPr>
        <p:txBody>
          <a:bodyPr/>
          <a:lstStyle/>
          <a:p>
            <a:r>
              <a:rPr lang="zh-TW" altLang="en-US" dirty="0"/>
              <a:t>四位教師社群的差異化教學之</a:t>
            </a:r>
            <a:r>
              <a:rPr lang="zh-TW" altLang="en-US" dirty="0" smtClean="0"/>
              <a:t>研究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此例可參考，但教師要自己發展勿模仿</a:t>
            </a:r>
            <a:r>
              <a:rPr lang="en-US" altLang="zh-TW" sz="3200" dirty="0" smtClean="0"/>
              <a:t>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4" y="2317173"/>
            <a:ext cx="11154933" cy="43710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en-US" sz="3200" dirty="0" smtClean="0"/>
              <a:t>差異化評量找回學生學習成就感</a:t>
            </a:r>
            <a:endParaRPr lang="en-US" altLang="zh-TW" sz="3200" dirty="0" smtClean="0"/>
          </a:p>
          <a:p>
            <a:r>
              <a:rPr lang="zh-TW" altLang="en-US" sz="3200" dirty="0" smtClean="0"/>
              <a:t>下列三題，寫對一題就</a:t>
            </a:r>
            <a:r>
              <a:rPr lang="en-US" altLang="zh-TW" sz="3200" dirty="0" smtClean="0"/>
              <a:t>100</a:t>
            </a:r>
            <a:r>
              <a:rPr lang="zh-TW" altLang="en-US" sz="3200" dirty="0" smtClean="0"/>
              <a:t>分。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小明有</a:t>
            </a:r>
            <a:r>
              <a:rPr lang="en-US" altLang="zh-TW" sz="3000" dirty="0" smtClean="0"/>
              <a:t>200</a:t>
            </a:r>
            <a:r>
              <a:rPr lang="zh-TW" altLang="en-US" sz="3000" dirty="0" smtClean="0"/>
              <a:t>元，小華有</a:t>
            </a:r>
            <a:r>
              <a:rPr lang="en-US" altLang="zh-TW" sz="3000" dirty="0" smtClean="0"/>
              <a:t>300</a:t>
            </a:r>
            <a:r>
              <a:rPr lang="zh-TW" altLang="en-US" sz="3000" dirty="0" smtClean="0"/>
              <a:t>元，兩人相差有多少錢？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小明有</a:t>
            </a:r>
            <a:r>
              <a:rPr lang="en-US" altLang="zh-TW" sz="3000" dirty="0" smtClean="0"/>
              <a:t>200</a:t>
            </a:r>
            <a:r>
              <a:rPr lang="zh-TW" altLang="en-US" sz="3000" dirty="0" smtClean="0"/>
              <a:t>元，小華有</a:t>
            </a:r>
            <a:r>
              <a:rPr lang="en-US" altLang="zh-TW" sz="3000" dirty="0" smtClean="0"/>
              <a:t>300</a:t>
            </a:r>
            <a:r>
              <a:rPr lang="zh-TW" altLang="en-US" sz="3000" dirty="0" smtClean="0"/>
              <a:t>元，小明每天再存</a:t>
            </a:r>
            <a:r>
              <a:rPr lang="en-US" altLang="zh-TW" sz="3000" dirty="0" smtClean="0"/>
              <a:t>10</a:t>
            </a:r>
            <a:r>
              <a:rPr lang="zh-TW" altLang="en-US" sz="3000" dirty="0" smtClean="0"/>
              <a:t>元，幾天後兩人的錢一樣多？</a:t>
            </a:r>
            <a:endParaRPr lang="en-US" altLang="zh-TW" sz="3000" dirty="0" smtClean="0"/>
          </a:p>
          <a:p>
            <a:pPr lvl="1"/>
            <a:r>
              <a:rPr lang="zh-TW" altLang="en-US" sz="3000" dirty="0"/>
              <a:t>小明有</a:t>
            </a:r>
            <a:r>
              <a:rPr lang="en-US" altLang="zh-TW" sz="3000" dirty="0"/>
              <a:t>200</a:t>
            </a:r>
            <a:r>
              <a:rPr lang="zh-TW" altLang="en-US" sz="3000" dirty="0"/>
              <a:t>元，小華有</a:t>
            </a:r>
            <a:r>
              <a:rPr lang="en-US" altLang="zh-TW" sz="3000" dirty="0"/>
              <a:t>300</a:t>
            </a:r>
            <a:r>
              <a:rPr lang="zh-TW" altLang="en-US" sz="3000" dirty="0"/>
              <a:t>元，小明每天再存</a:t>
            </a:r>
            <a:r>
              <a:rPr lang="en-US" altLang="zh-TW" sz="3000" dirty="0"/>
              <a:t>10</a:t>
            </a:r>
            <a:r>
              <a:rPr lang="zh-TW" altLang="en-US" sz="3000" dirty="0"/>
              <a:t>元</a:t>
            </a:r>
            <a:r>
              <a:rPr lang="zh-TW" altLang="en-US" sz="3000" dirty="0" smtClean="0"/>
              <a:t>，小華每天花</a:t>
            </a:r>
            <a:r>
              <a:rPr lang="en-US" altLang="zh-TW" sz="3000" dirty="0" smtClean="0"/>
              <a:t>10</a:t>
            </a:r>
            <a:r>
              <a:rPr lang="zh-TW" altLang="en-US" sz="3000" dirty="0" smtClean="0"/>
              <a:t>元，幾</a:t>
            </a:r>
            <a:r>
              <a:rPr lang="zh-TW" altLang="en-US" sz="3000" dirty="0"/>
              <a:t>天後兩人的錢一樣多？</a:t>
            </a:r>
            <a:endParaRPr lang="en-US" altLang="zh-TW" sz="3000" dirty="0"/>
          </a:p>
          <a:p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差異</a:t>
            </a:r>
            <a:r>
              <a:rPr lang="zh-TW" altLang="en-US" dirty="0"/>
              <a:t>化教學的理念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5" y="2431473"/>
            <a:ext cx="11160817" cy="358832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/>
              <a:t>對同一班級內不同程度，需求及興趣學生，提供多元的內容、學習方法、學習評量</a:t>
            </a:r>
            <a:endParaRPr lang="en-US" altLang="zh-TW" sz="3200" dirty="0"/>
          </a:p>
          <a:p>
            <a:pPr>
              <a:spcBef>
                <a:spcPts val="1200"/>
              </a:spcBef>
            </a:pPr>
            <a:r>
              <a:rPr lang="zh-TW" altLang="zh-TW" sz="3200" dirty="0"/>
              <a:t>教師需要去發現學生的不同學習需求，設計不同的學習任務</a:t>
            </a:r>
            <a:r>
              <a:rPr lang="en-US" altLang="zh-TW" sz="3200" dirty="0"/>
              <a:t>(</a:t>
            </a:r>
            <a:r>
              <a:rPr lang="zh-TW" altLang="en-US" sz="3200" dirty="0"/>
              <a:t>不同層次題目</a:t>
            </a:r>
            <a:r>
              <a:rPr lang="en-US" altLang="zh-TW" sz="3200" dirty="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3200" dirty="0" smtClean="0"/>
              <a:t>差異</a:t>
            </a:r>
            <a:r>
              <a:rPr lang="zh-TW" altLang="en-US" sz="3200" dirty="0"/>
              <a:t>化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不是分類對待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是個別化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促進</a:t>
            </a:r>
            <a:endParaRPr lang="en-US" altLang="zh-TW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</a:pPr>
            <a:r>
              <a:rPr lang="zh-TW" altLang="en-US" sz="3000" dirty="0" smtClean="0"/>
              <a:t>不同學習單？不，相同。</a:t>
            </a:r>
            <a:endParaRPr lang="en-US" altLang="zh-TW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FC46-39ED-418D-A49F-4C104DB29CD4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38204" y="4859497"/>
            <a:ext cx="2411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或許你會質疑</a:t>
            </a: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那</a:t>
            </a: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分數呢</a:t>
            </a: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662939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討論後可修改，再給分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1825625"/>
            <a:ext cx="11242963" cy="4772602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FC46-39ED-418D-A49F-4C104DB29CD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58958" y="2411025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079342" y="3276640"/>
            <a:ext cx="584610" cy="222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93552" y="3805896"/>
            <a:ext cx="553437" cy="27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49535" y="4435547"/>
            <a:ext cx="697453" cy="219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743675" y="2443818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177178" y="3199589"/>
            <a:ext cx="579885" cy="21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31707" y="3905124"/>
            <a:ext cx="725356" cy="17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41703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FC46-39ED-418D-A49F-4C104DB29CD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"/>
            <a:ext cx="11856026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67808" y="868364"/>
            <a:ext cx="432048" cy="25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08169" y="760991"/>
            <a:ext cx="432048" cy="25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61176" y="857865"/>
            <a:ext cx="432048" cy="25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54193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tpe1-1.xx.fbcdn.net/v/t34.0-12/19389724_1568762306470085_239856051_n.jpg?oh=8a08e5beee14f989eb07d4e8bbe63249&amp;oe=595D8D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16632"/>
            <a:ext cx="11502736" cy="6760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DD6-A4BC-4035-A035-AB8EB536E4BC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上述僅是舉例，而專業回饋來自</a:t>
            </a:r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93276" y="2385290"/>
            <a:ext cx="11160817" cy="212525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一個嘗試過某種教學方法且成功的專家教師</a:t>
            </a:r>
            <a:endParaRPr lang="en-US" altLang="zh-TW" sz="3200" dirty="0" smtClean="0"/>
          </a:p>
          <a:p>
            <a:r>
              <a:rPr lang="zh-TW" altLang="en-US" sz="3200" dirty="0" smtClean="0"/>
              <a:t>一個聽到類似方法的社群教師在課堂中試驗的經驗</a:t>
            </a:r>
            <a:endParaRPr lang="en-US" altLang="zh-TW" sz="3200" dirty="0" smtClean="0"/>
          </a:p>
          <a:p>
            <a:r>
              <a:rPr lang="zh-TW" altLang="en-US" sz="3200" dirty="0" smtClean="0"/>
              <a:t>一個教師想要這樣試試看，其他教師協助幫忙觀察與討論。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4" descr="ãå­¸ç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94" y="4061746"/>
            <a:ext cx="2463742" cy="24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ãå­¸çå£åãçåçæå°çµæ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4884952"/>
            <a:ext cx="1745673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714849"/>
              </p:ext>
            </p:extLst>
          </p:nvPr>
        </p:nvGraphicFramePr>
        <p:xfrm>
          <a:off x="2348345" y="4406751"/>
          <a:ext cx="6556664" cy="222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39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520724" y="862148"/>
            <a:ext cx="8831816" cy="2011680"/>
          </a:xfrm>
        </p:spPr>
        <p:txBody>
          <a:bodyPr/>
          <a:lstStyle/>
          <a:p>
            <a:pPr algn="ctr"/>
            <a:r>
              <a:rPr lang="zh-TW" altLang="en-US" sz="6000" b="0" dirty="0" smtClean="0"/>
              <a:t>學校的規劃與社群運作</a:t>
            </a:r>
            <a:r>
              <a:rPr lang="en-US" altLang="zh-TW" sz="6000" b="0" dirty="0" smtClean="0"/>
              <a:t/>
            </a:r>
            <a:br>
              <a:rPr lang="en-US" altLang="zh-TW" sz="6000" b="0" dirty="0" smtClean="0"/>
            </a:br>
            <a:r>
              <a:rPr lang="zh-TW" altLang="en-US" sz="4400" b="0" dirty="0"/>
              <a:t>當前學校教師專業文化的</a:t>
            </a:r>
            <a:r>
              <a:rPr lang="zh-TW" altLang="en-US" sz="4400" b="0" dirty="0" smtClean="0"/>
              <a:t>體察</a:t>
            </a:r>
            <a:endParaRPr lang="zh-TW" altLang="en-US" sz="4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4294967295"/>
          </p:nvPr>
        </p:nvSpPr>
        <p:spPr>
          <a:xfrm>
            <a:off x="1033751" y="4969714"/>
            <a:ext cx="10328275" cy="1128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chemeClr val="tx1"/>
                </a:solidFill>
              </a:rPr>
              <a:t>孫子兵法：慎于首戰、首戰必捷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72494" y="3534608"/>
            <a:ext cx="5231900" cy="103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我的研究顯示，七成的教師認為：只要大家做，我就可以做。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344510" y="3534608"/>
            <a:ext cx="5231900" cy="103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把事情做得有意義、多重意義、做到願意持續、做到生命裡。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563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089640" y="627017"/>
            <a:ext cx="8761413" cy="1306286"/>
          </a:xfrm>
        </p:spPr>
        <p:txBody>
          <a:bodyPr/>
          <a:lstStyle/>
          <a:p>
            <a:r>
              <a:rPr lang="zh-TW" altLang="en-US" sz="4000" dirty="0" smtClean="0"/>
              <a:t>教師領導的理念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發揮影響力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zh-TW" altLang="en-US" sz="4000" dirty="0" smtClean="0"/>
              <a:t>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針對校園內所有教師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82885" y="2442754"/>
            <a:ext cx="11160817" cy="414092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教師領導</a:t>
            </a:r>
            <a:r>
              <a:rPr lang="en-US" altLang="zh-TW" sz="3200" dirty="0" smtClean="0"/>
              <a:t>(teacher leader</a:t>
            </a:r>
            <a:r>
              <a:rPr lang="en-US" altLang="zh-TW" sz="3200" dirty="0" smtClean="0">
                <a:solidFill>
                  <a:srgbClr val="C00000"/>
                </a:solidFill>
              </a:rPr>
              <a:t>ship</a:t>
            </a:r>
            <a:r>
              <a:rPr lang="en-US" altLang="zh-TW" sz="3200" dirty="0" smtClean="0"/>
              <a:t>)</a:t>
            </a:r>
          </a:p>
          <a:p>
            <a:pPr lvl="1"/>
            <a:r>
              <a:rPr lang="zh-TW" altLang="en-US" sz="3000" dirty="0" smtClean="0"/>
              <a:t>不是權力、不是位置、不是角色，而是發揮影響力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每一個人都可以，但要有支援和支持</a:t>
            </a:r>
            <a:endParaRPr lang="en-US" altLang="zh-TW" sz="3000" dirty="0" smtClean="0"/>
          </a:p>
          <a:p>
            <a:r>
              <a:rPr lang="zh-TW" altLang="en-US" sz="3200" dirty="0" smtClean="0"/>
              <a:t>瞭解成人學習原則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需求：問題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需求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、瞭解策略、投入參與、體驗價值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方法：非他人告知學什麼，是自己想要學什麼→分享非建議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情境：組織文化、同儕的力量</a:t>
            </a:r>
            <a:endParaRPr lang="zh-TW" altLang="en-US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瞭解學生的困難</a:t>
            </a:r>
            <a:endParaRPr lang="zh-TW" altLang="en-US" sz="4400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748799" y="2385422"/>
            <a:ext cx="2398143" cy="33270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zh-TW" altLang="en-US" sz="3200" dirty="0"/>
              <a:t>先備</a:t>
            </a:r>
            <a:r>
              <a:rPr lang="zh-TW" altLang="en-US" sz="3200" dirty="0" smtClean="0"/>
              <a:t>知識</a:t>
            </a:r>
            <a:endParaRPr lang="en-US" altLang="zh-TW" sz="3200" dirty="0" smtClean="0"/>
          </a:p>
          <a:p>
            <a:r>
              <a:rPr lang="zh-TW" altLang="en-US" sz="3200" dirty="0" smtClean="0"/>
              <a:t>背景經驗</a:t>
            </a:r>
            <a:endParaRPr lang="zh-TW" altLang="en-US" sz="3200" dirty="0"/>
          </a:p>
          <a:p>
            <a:r>
              <a:rPr lang="zh-TW" altLang="en-US" sz="3200" dirty="0" smtClean="0"/>
              <a:t>迷思概念</a:t>
            </a:r>
            <a:endParaRPr lang="en-US" altLang="zh-TW" sz="3200" dirty="0" smtClean="0"/>
          </a:p>
          <a:p>
            <a:r>
              <a:rPr lang="zh-TW" altLang="en-US" sz="3200" dirty="0" smtClean="0"/>
              <a:t>概念連結</a:t>
            </a:r>
            <a:endParaRPr lang="en-US" altLang="zh-TW" sz="3200" dirty="0" smtClean="0"/>
          </a:p>
          <a:p>
            <a:r>
              <a:rPr lang="zh-TW" altLang="en-US" sz="3200" dirty="0" smtClean="0"/>
              <a:t>閱讀理解</a:t>
            </a:r>
            <a:endParaRPr lang="en-US" altLang="zh-TW" sz="3200" dirty="0" smtClean="0"/>
          </a:p>
          <a:p>
            <a:endParaRPr lang="en-US" altLang="zh-TW" sz="3200" dirty="0" smtClean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7839371" y="2385422"/>
            <a:ext cx="4153991" cy="3327037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zh-TW" altLang="en-US" sz="3200" dirty="0" smtClean="0"/>
              <a:t>其他學校和個人心</a:t>
            </a:r>
            <a:r>
              <a:rPr lang="zh-TW" altLang="en-US" sz="3200" dirty="0"/>
              <a:t>理</a:t>
            </a:r>
            <a:r>
              <a:rPr lang="zh-TW" altLang="en-US" sz="3200" dirty="0" smtClean="0"/>
              <a:t>因素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學校氣氛、自我效能、個人智力、壓力</a:t>
            </a:r>
            <a:r>
              <a:rPr lang="en-US" altLang="zh-TW" sz="3000" dirty="0" smtClean="0"/>
              <a:t>…</a:t>
            </a:r>
          </a:p>
          <a:p>
            <a:r>
              <a:rPr lang="zh-TW" altLang="en-US" sz="3200" dirty="0" smtClean="0"/>
              <a:t>家庭因素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內容版面配置區 8"/>
          <p:cNvSpPr txBox="1">
            <a:spLocks/>
          </p:cNvSpPr>
          <p:nvPr/>
        </p:nvSpPr>
        <p:spPr>
          <a:xfrm>
            <a:off x="4366215" y="2389413"/>
            <a:ext cx="2377443" cy="3323046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疏忽粗心</a:t>
            </a:r>
            <a:endParaRPr lang="en-US" altLang="zh-TW" sz="3200" dirty="0"/>
          </a:p>
          <a:p>
            <a:r>
              <a:rPr lang="zh-TW" altLang="en-US" sz="3200" dirty="0" smtClean="0"/>
              <a:t>不易專心</a:t>
            </a:r>
            <a:endParaRPr lang="en-US" altLang="zh-TW" sz="3200" dirty="0" smtClean="0"/>
          </a:p>
          <a:p>
            <a:r>
              <a:rPr lang="zh-TW" altLang="en-US" sz="3200" dirty="0"/>
              <a:t>缺乏動機</a:t>
            </a:r>
            <a:endParaRPr lang="en-US" altLang="zh-TW" sz="3200" dirty="0"/>
          </a:p>
          <a:p>
            <a:r>
              <a:rPr lang="zh-TW" altLang="en-US" sz="3200" dirty="0" smtClean="0"/>
              <a:t>缺乏</a:t>
            </a:r>
            <a:r>
              <a:rPr lang="zh-TW" altLang="en-US" sz="3200" dirty="0" smtClean="0"/>
              <a:t>自信</a:t>
            </a:r>
            <a:endParaRPr lang="en-US" altLang="zh-TW" sz="3200" dirty="0" smtClean="0"/>
          </a:p>
          <a:p>
            <a:r>
              <a:rPr lang="zh-TW" altLang="en-US" sz="3200" dirty="0" smtClean="0"/>
              <a:t>團體</a:t>
            </a:r>
            <a:r>
              <a:rPr lang="zh-TW" altLang="en-US" sz="3200" dirty="0" smtClean="0"/>
              <a:t>歸屬</a:t>
            </a:r>
            <a:endParaRPr lang="zh-TW" altLang="en-US" sz="3200" dirty="0"/>
          </a:p>
          <a:p>
            <a:endParaRPr lang="en-US" altLang="zh-TW" sz="3200" dirty="0"/>
          </a:p>
        </p:txBody>
      </p:sp>
      <p:sp>
        <p:nvSpPr>
          <p:cNvPr id="4" name="爆炸 1 3"/>
          <p:cNvSpPr/>
          <p:nvPr/>
        </p:nvSpPr>
        <p:spPr>
          <a:xfrm rot="21127990">
            <a:off x="238080" y="5316582"/>
            <a:ext cx="2952206" cy="1593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教材內容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爆炸 1 10"/>
          <p:cNvSpPr/>
          <p:nvPr/>
        </p:nvSpPr>
        <p:spPr>
          <a:xfrm rot="21127990">
            <a:off x="4078834" y="5316584"/>
            <a:ext cx="2952206" cy="1593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教學策略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左-右雙向箭號 5"/>
          <p:cNvSpPr/>
          <p:nvPr/>
        </p:nvSpPr>
        <p:spPr>
          <a:xfrm>
            <a:off x="3216549" y="5851856"/>
            <a:ext cx="836023" cy="52312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8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教師領導</a:t>
            </a:r>
            <a:r>
              <a:rPr lang="zh-TW" altLang="en-US" b="0" dirty="0" smtClean="0"/>
              <a:t>作為一：理念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458" y="2270991"/>
            <a:ext cx="11425097" cy="42960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zh-TW" sz="2800" dirty="0">
                <a:solidFill>
                  <a:srgbClr val="0000CC"/>
                </a:solidFill>
              </a:rPr>
              <a:t>教師為具有價值貢獻與責任的專業</a:t>
            </a:r>
            <a:r>
              <a:rPr lang="zh-TW" altLang="zh-TW" sz="2800" dirty="0" smtClean="0">
                <a:solidFill>
                  <a:srgbClr val="0000CC"/>
                </a:solidFill>
              </a:rPr>
              <a:t>者</a:t>
            </a:r>
            <a:endParaRPr lang="en-US" altLang="zh-TW" sz="2800" dirty="0" smtClean="0">
              <a:solidFill>
                <a:srgbClr val="0000C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zh-TW" sz="2600" dirty="0" smtClean="0"/>
              <a:t>1.</a:t>
            </a:r>
            <a:r>
              <a:rPr lang="zh-TW" altLang="en-US" sz="2600" dirty="0" smtClean="0"/>
              <a:t>教師不夠專業，需要評鑑與輔導 </a:t>
            </a:r>
            <a:r>
              <a:rPr lang="en-US" altLang="zh-TW" sz="2600" dirty="0" smtClean="0"/>
              <a:t>2.</a:t>
            </a:r>
            <a:r>
              <a:rPr lang="zh-TW" altLang="en-US" sz="2600" dirty="0" smtClean="0"/>
              <a:t>教師具備專業，在實踐中繼續成長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zh-TW" sz="2800" dirty="0">
                <a:solidFill>
                  <a:srgbClr val="0000CC"/>
                </a:solidFill>
              </a:rPr>
              <a:t>教師願意分享、相互學習與自我省</a:t>
            </a:r>
            <a:r>
              <a:rPr lang="zh-TW" altLang="zh-TW" sz="2800" dirty="0" smtClean="0">
                <a:solidFill>
                  <a:srgbClr val="0000CC"/>
                </a:solidFill>
              </a:rPr>
              <a:t>思</a:t>
            </a:r>
            <a:endParaRPr lang="en-US" altLang="zh-TW" sz="2800" dirty="0" smtClean="0">
              <a:solidFill>
                <a:srgbClr val="0000CC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TW" altLang="en-US" sz="2600" dirty="0" smtClean="0"/>
              <a:t>談論學生的學習，教師就願意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zh-TW" sz="2800" dirty="0">
                <a:solidFill>
                  <a:srgbClr val="0000CC"/>
                </a:solidFill>
              </a:rPr>
              <a:t>教育系統在相互信任與尊重基礎下發揮協作力量與共同</a:t>
            </a:r>
            <a:r>
              <a:rPr lang="zh-TW" altLang="zh-TW" sz="2800" dirty="0" smtClean="0">
                <a:solidFill>
                  <a:srgbClr val="0000CC"/>
                </a:solidFill>
              </a:rPr>
              <a:t>成長</a:t>
            </a:r>
            <a:endParaRPr lang="en-US" altLang="zh-TW" sz="2800" dirty="0" smtClean="0">
              <a:solidFill>
                <a:srgbClr val="0000CC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TW" altLang="zh-TW" sz="2600" dirty="0" smtClean="0"/>
              <a:t>領導者</a:t>
            </a:r>
            <a:r>
              <a:rPr lang="zh-TW" altLang="zh-TW" sz="2600" dirty="0"/>
              <a:t>發展組織內的成員分享</a:t>
            </a:r>
            <a:r>
              <a:rPr lang="zh-TW" altLang="zh-TW" sz="2600" dirty="0" smtClean="0"/>
              <a:t>價值</a:t>
            </a:r>
            <a:r>
              <a:rPr lang="zh-TW" altLang="en-US" sz="2600" dirty="0" smtClean="0"/>
              <a:t>，共同</a:t>
            </a:r>
            <a:r>
              <a:rPr lang="zh-TW" altLang="zh-TW" sz="2600" dirty="0" smtClean="0"/>
              <a:t>面對</a:t>
            </a:r>
            <a:r>
              <a:rPr lang="zh-TW" altLang="zh-TW" sz="2600" dirty="0"/>
              <a:t>危機</a:t>
            </a:r>
          </a:p>
          <a:p>
            <a:pPr>
              <a:spcBef>
                <a:spcPts val="600"/>
              </a:spcBef>
            </a:pPr>
            <a:r>
              <a:rPr lang="zh-TW" altLang="zh-TW" sz="2800" dirty="0" smtClean="0">
                <a:solidFill>
                  <a:srgbClr val="0000CC"/>
                </a:solidFill>
              </a:rPr>
              <a:t>教師</a:t>
            </a:r>
            <a:r>
              <a:rPr lang="zh-TW" altLang="zh-TW" sz="2800" dirty="0">
                <a:solidFill>
                  <a:srgbClr val="0000CC"/>
                </a:solidFill>
              </a:rPr>
              <a:t>被要求超越專家教師的角色去影響其他教師的</a:t>
            </a:r>
            <a:r>
              <a:rPr lang="zh-TW" altLang="zh-TW" sz="2800" dirty="0" smtClean="0">
                <a:solidFill>
                  <a:srgbClr val="0000CC"/>
                </a:solidFill>
              </a:rPr>
              <a:t>學習</a:t>
            </a:r>
            <a:endParaRPr lang="en-US" altLang="zh-TW" sz="2800" dirty="0" smtClean="0">
              <a:solidFill>
                <a:srgbClr val="0000CC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TW" altLang="zh-TW" sz="2600" dirty="0" smtClean="0"/>
              <a:t>每位</a:t>
            </a:r>
            <a:r>
              <a:rPr lang="zh-TW" altLang="zh-TW" sz="2600" dirty="0"/>
              <a:t>教師</a:t>
            </a:r>
            <a:r>
              <a:rPr lang="zh-TW" altLang="zh-TW" sz="2600" dirty="0" smtClean="0"/>
              <a:t>都是</a:t>
            </a:r>
            <a:r>
              <a:rPr lang="zh-TW" altLang="zh-TW" sz="2600" dirty="0"/>
              <a:t>教師領導者，</a:t>
            </a:r>
            <a:r>
              <a:rPr lang="zh-TW" altLang="zh-TW" sz="2600" dirty="0" smtClean="0"/>
              <a:t>不以</a:t>
            </a:r>
            <a:r>
              <a:rPr lang="zh-TW" altLang="zh-TW" sz="2600" dirty="0"/>
              <a:t>某個標準檢核能力，</a:t>
            </a:r>
            <a:r>
              <a:rPr lang="zh-TW" altLang="zh-TW" sz="2600" dirty="0" smtClean="0"/>
              <a:t>只有專業</a:t>
            </a:r>
            <a:r>
              <a:rPr lang="zh-TW" altLang="zh-TW" sz="2600" dirty="0"/>
              <a:t>的影響力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改變不容易，但總要</a:t>
            </a:r>
            <a:r>
              <a:rPr lang="zh-TW" altLang="en-US" b="0" dirty="0" smtClean="0"/>
              <a:t>有人身先士卒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45232" y="2373393"/>
            <a:ext cx="8172742" cy="370378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切記原則，若有人疏忽，要導引回來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提醒教師，就是為了學生學習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過程中是一種觀點的分享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第一次，要先佈局，一定要讓價值產生</a:t>
            </a:r>
            <a:endParaRPr lang="en-US" altLang="zh-TW" sz="3000" dirty="0" smtClean="0"/>
          </a:p>
          <a:p>
            <a:r>
              <a:rPr lang="zh-TW" altLang="en-US" sz="3200" dirty="0" smtClean="0"/>
              <a:t>發現需求，繼續專業成長</a:t>
            </a:r>
            <a:endParaRPr lang="en-US" altLang="zh-TW" sz="3200" dirty="0" smtClean="0"/>
          </a:p>
          <a:p>
            <a:r>
              <a:rPr lang="zh-TW" altLang="en-US" sz="3200" dirty="0" smtClean="0"/>
              <a:t>長時間經營</a:t>
            </a:r>
            <a:endParaRPr lang="en-US" altLang="zh-TW" sz="3200" dirty="0" smtClean="0"/>
          </a:p>
          <a:p>
            <a:pPr lvl="1"/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2" name="Picture 2" descr="ãæå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80226"/>
            <a:ext cx="4566516" cy="25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3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4954" y="789709"/>
            <a:ext cx="8761413" cy="1040970"/>
          </a:xfrm>
        </p:spPr>
        <p:txBody>
          <a:bodyPr/>
          <a:lstStyle/>
          <a:p>
            <a:r>
              <a:rPr lang="zh-TW" altLang="en-US" sz="4000" b="0" dirty="0" smtClean="0"/>
              <a:t>教師領導作為二：來</a:t>
            </a:r>
            <a:r>
              <a:rPr lang="zh-TW" altLang="en-US" sz="4000" b="0" dirty="0" smtClean="0"/>
              <a:t>看我教學吧</a:t>
            </a:r>
            <a:r>
              <a:rPr lang="zh-TW" altLang="en-US" sz="4000" b="0" dirty="0" smtClean="0"/>
              <a:t>！</a:t>
            </a:r>
            <a:r>
              <a:rPr lang="en-US" altLang="zh-TW" sz="4000" b="0" dirty="0" smtClean="0"/>
              <a:t/>
            </a:r>
            <a:br>
              <a:rPr lang="en-US" altLang="zh-TW" sz="4000" b="0" dirty="0" smtClean="0"/>
            </a:br>
            <a:r>
              <a:rPr lang="zh-TW" altLang="en-US" sz="4000" b="0" dirty="0" smtClean="0"/>
              <a:t>  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先請專家教師幫忙，對教學不力的教師</a:t>
            </a:r>
            <a:r>
              <a:rPr lang="en-US" altLang="zh-TW" b="0" dirty="0" smtClean="0"/>
              <a:t>)</a:t>
            </a:r>
            <a:endParaRPr lang="zh-TW" altLang="en-US" sz="2800" b="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23995180"/>
              </p:ext>
            </p:extLst>
          </p:nvPr>
        </p:nvGraphicFramePr>
        <p:xfrm>
          <a:off x="0" y="2638698"/>
          <a:ext cx="9278756" cy="368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爆炸 2 6"/>
          <p:cNvSpPr/>
          <p:nvPr/>
        </p:nvSpPr>
        <p:spPr>
          <a:xfrm rot="20820128">
            <a:off x="8930795" y="2146859"/>
            <a:ext cx="3225177" cy="36309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體驗學習過程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5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b="0" dirty="0" smtClean="0"/>
              <a:t>國教輔導團</a:t>
            </a:r>
            <a:r>
              <a:rPr lang="en-US" altLang="zh-TW" sz="5400" b="0" dirty="0" smtClean="0"/>
              <a:t/>
            </a:r>
            <a:br>
              <a:rPr lang="en-US" altLang="zh-TW" sz="5400" b="0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陪伴者、發揮影響力</a:t>
            </a:r>
            <a:r>
              <a:rPr lang="en-US" altLang="zh-TW" dirty="0"/>
              <a:t>)</a:t>
            </a:r>
            <a:endParaRPr lang="zh-TW" altLang="en-US" b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內容版面配置區 3"/>
          <p:cNvSpPr txBox="1">
            <a:spLocks/>
          </p:cNvSpPr>
          <p:nvPr/>
        </p:nvSpPr>
        <p:spPr>
          <a:xfrm>
            <a:off x="743691" y="3579949"/>
            <a:ext cx="4650379" cy="25302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smtClean="0"/>
              <a:t>學校情境、教師文化、家長態度</a:t>
            </a:r>
            <a:endParaRPr lang="en-US" altLang="zh-TW" sz="320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smtClean="0"/>
              <a:t>學校目前作法、進度</a:t>
            </a:r>
            <a:endParaRPr lang="en-US" altLang="zh-TW" sz="320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smtClean="0"/>
              <a:t>問題、需求</a:t>
            </a:r>
            <a:endParaRPr lang="zh-TW" altLang="en-US" sz="3200" dirty="0"/>
          </a:p>
        </p:txBody>
      </p:sp>
      <p:sp>
        <p:nvSpPr>
          <p:cNvPr id="9" name="內容版面配置區 3"/>
          <p:cNvSpPr txBox="1">
            <a:spLocks/>
          </p:cNvSpPr>
          <p:nvPr/>
        </p:nvSpPr>
        <p:spPr>
          <a:xfrm>
            <a:off x="6696224" y="3579949"/>
            <a:ext cx="4650379" cy="25302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根據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設定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目標</a:t>
            </a:r>
            <a:endParaRPr lang="en-US" altLang="zh-TW" sz="3200" dirty="0" smtClean="0"/>
          </a:p>
          <a:p>
            <a:pPr marL="457200" lvl="1" indent="0">
              <a:buNone/>
            </a:pPr>
            <a:r>
              <a:rPr lang="en-US" altLang="zh-TW" sz="3000" dirty="0" smtClean="0"/>
              <a:t>(</a:t>
            </a:r>
            <a:r>
              <a:rPr lang="zh-TW" altLang="en-US" sz="3000" dirty="0" smtClean="0"/>
              <a:t>即使是成績也沒關係</a:t>
            </a:r>
            <a:r>
              <a:rPr lang="en-US" altLang="zh-TW" sz="3000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分享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長期計畫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觀點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000" dirty="0" smtClean="0"/>
              <a:t>佈局、策略、方法</a:t>
            </a:r>
            <a:endParaRPr lang="zh-TW" altLang="en-US" sz="3000" dirty="0"/>
          </a:p>
        </p:txBody>
      </p:sp>
      <p:sp>
        <p:nvSpPr>
          <p:cNvPr id="10" name="向右箭號 9"/>
          <p:cNvSpPr/>
          <p:nvPr/>
        </p:nvSpPr>
        <p:spPr>
          <a:xfrm>
            <a:off x="5489976" y="4159250"/>
            <a:ext cx="1110342" cy="1371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0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019" y="1285008"/>
            <a:ext cx="4062846" cy="4793673"/>
          </a:xfrm>
        </p:spPr>
        <p:txBody>
          <a:bodyPr/>
          <a:lstStyle/>
          <a:p>
            <a:r>
              <a:rPr lang="zh-TW" alt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如果只是</a:t>
            </a:r>
            <a:r>
              <a:rPr lang="en-US" altLang="zh-TW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zh-TW" sz="3600" b="0" dirty="0" smtClean="0"/>
              <a:t/>
            </a:r>
            <a:br>
              <a:rPr lang="en-US" altLang="zh-TW" sz="3600" b="0" dirty="0" smtClean="0"/>
            </a:br>
            <a:r>
              <a:rPr lang="zh-TW" altLang="en-US" sz="1050" b="0" dirty="0" smtClean="0"/>
              <a:t> </a:t>
            </a:r>
            <a: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政策要求或勸導</a:t>
            </a:r>
            <a: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共塑願景和熱情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呈現策略與</a:t>
            </a:r>
            <a:r>
              <a:rPr lang="zh-TW" alt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</a:t>
            </a:r>
            <a: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沒有考慮社會與心理需求，仍然困難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因為</a:t>
            </a:r>
            <a:endParaRPr lang="zh-TW" alt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5739582" y="811547"/>
            <a:ext cx="5190066" cy="3593549"/>
          </a:xfrm>
          <a:ln w="28575"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r>
              <a:rPr lang="zh-TW" altLang="en-US" sz="3600" dirty="0" smtClean="0"/>
              <a:t>人類</a:t>
            </a:r>
            <a:r>
              <a:rPr lang="zh-TW" altLang="en-US" sz="3600" dirty="0"/>
              <a:t>是習慣性的動物</a:t>
            </a:r>
            <a:endParaRPr lang="en-US" altLang="zh-TW" sz="3600" dirty="0"/>
          </a:p>
          <a:p>
            <a:r>
              <a:rPr lang="zh-TW" altLang="en-US" sz="3600" dirty="0"/>
              <a:t>害怕</a:t>
            </a:r>
            <a:r>
              <a:rPr lang="zh-TW" altLang="en-US" sz="3600" dirty="0" smtClean="0"/>
              <a:t>不確定的事</a:t>
            </a:r>
            <a:endParaRPr lang="en-US" altLang="zh-TW" sz="3600" dirty="0"/>
          </a:p>
          <a:p>
            <a:r>
              <a:rPr lang="zh-TW" altLang="en-US" sz="3600" dirty="0" smtClean="0"/>
              <a:t>需要心理安全感</a:t>
            </a:r>
            <a:endParaRPr lang="en-US" altLang="zh-TW" sz="3600" dirty="0" smtClean="0"/>
          </a:p>
          <a:p>
            <a:r>
              <a:rPr lang="zh-TW" altLang="en-US" sz="3600" dirty="0" smtClean="0"/>
              <a:t>相互不信任與不尊重</a:t>
            </a:r>
            <a:endParaRPr lang="en-US" altLang="zh-TW" sz="3600" dirty="0" smtClean="0"/>
          </a:p>
          <a:p>
            <a:r>
              <a:rPr lang="zh-TW" altLang="en-US" sz="3600" dirty="0" smtClean="0"/>
              <a:t>擔心工作能力被質疑</a:t>
            </a:r>
            <a:endParaRPr lang="en-US" altLang="zh-TW" sz="3600" dirty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2" name="肘形接點 11"/>
          <p:cNvCxnSpPr/>
          <p:nvPr/>
        </p:nvCxnSpPr>
        <p:spPr>
          <a:xfrm flipV="1">
            <a:off x="2317173" y="2753591"/>
            <a:ext cx="3202882" cy="2985654"/>
          </a:xfrm>
          <a:prstGeom prst="bentConnector3">
            <a:avLst>
              <a:gd name="adj1" fmla="val 8536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向下箭號圖說文字 15"/>
          <p:cNvSpPr/>
          <p:nvPr/>
        </p:nvSpPr>
        <p:spPr>
          <a:xfrm>
            <a:off x="5739582" y="4732394"/>
            <a:ext cx="5190066" cy="11222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需要讓教師體會到價值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947392" y="5854612"/>
            <a:ext cx="6512067" cy="765020"/>
            <a:chOff x="4947392" y="5854612"/>
            <a:chExt cx="6512067" cy="76502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392" y="5854612"/>
              <a:ext cx="3819034" cy="765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5735" y="5854612"/>
              <a:ext cx="2993724" cy="765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49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010" y="1155122"/>
            <a:ext cx="3240400" cy="58535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3600" dirty="0" smtClean="0"/>
              <a:t>社群領導作為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415386" y="1254034"/>
            <a:ext cx="5988488" cy="4676503"/>
          </a:xfrm>
        </p:spPr>
        <p:txBody>
          <a:bodyPr anchor="t">
            <a:normAutofit fontScale="92500"/>
          </a:bodyPr>
          <a:lstStyle/>
          <a:p>
            <a:r>
              <a:rPr lang="zh-TW" altLang="en-US" sz="4000" dirty="0" smtClean="0"/>
              <a:t>建立目標</a:t>
            </a:r>
            <a:endParaRPr lang="en-US" altLang="zh-TW" sz="4000" dirty="0" smtClean="0"/>
          </a:p>
          <a:p>
            <a:pPr lvl="1"/>
            <a:r>
              <a:rPr lang="zh-TW" altLang="en-US" sz="3600" dirty="0" smtClean="0"/>
              <a:t>第一學期：</a:t>
            </a:r>
            <a:endParaRPr lang="en-US" altLang="zh-TW" sz="3600" dirty="0" smtClean="0"/>
          </a:p>
          <a:p>
            <a:pPr lvl="1"/>
            <a:r>
              <a:rPr lang="zh-TW" altLang="en-US" sz="3600" dirty="0" smtClean="0"/>
              <a:t>第二學期：</a:t>
            </a:r>
            <a:endParaRPr lang="en-US" altLang="zh-TW" sz="3600" dirty="0" smtClean="0"/>
          </a:p>
          <a:p>
            <a:pPr lvl="1"/>
            <a:r>
              <a:rPr lang="en-US" altLang="zh-TW" sz="3600" dirty="0" smtClean="0"/>
              <a:t>……</a:t>
            </a:r>
          </a:p>
          <a:p>
            <a:r>
              <a:rPr lang="zh-TW" altLang="en-US" sz="4000" dirty="0" smtClean="0"/>
              <a:t>單一社群、逐漸擴大加深</a:t>
            </a:r>
            <a:endParaRPr lang="en-US" altLang="zh-TW" sz="4000" dirty="0" smtClean="0"/>
          </a:p>
          <a:p>
            <a:r>
              <a:rPr lang="zh-TW" altLang="en-US" sz="4000" dirty="0" smtClean="0"/>
              <a:t>教師間的影響比政策重要</a:t>
            </a:r>
            <a:endParaRPr lang="en-US" altLang="zh-TW" sz="40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779319" y="2265218"/>
            <a:ext cx="3844636" cy="3304309"/>
          </a:xfrm>
        </p:spPr>
        <p:txBody>
          <a:bodyPr>
            <a:normAutofit lnSpcReduction="1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建立階段性目標</a:t>
            </a:r>
            <a:endParaRPr lang="en-US" altLang="zh-TW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差異化的理解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需求評估與協助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領導的</a:t>
            </a:r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思維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衝突的察覺與調和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010" y="1155122"/>
            <a:ext cx="3240400" cy="58535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3600" dirty="0"/>
              <a:t>社群領導</a:t>
            </a:r>
            <a:r>
              <a:rPr lang="zh-TW" altLang="en-US" sz="3600" dirty="0" smtClean="0"/>
              <a:t>作為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212318" y="1155122"/>
            <a:ext cx="5846281" cy="492182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缺乏瞭解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我知道，但消極以對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我想做，擔心做不好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機械化地照著做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已熟悉，較少省思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關注到學生的學習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組織教師社群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發展創新課程與教學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779319" y="2265218"/>
            <a:ext cx="3844636" cy="3304309"/>
          </a:xfrm>
        </p:spPr>
        <p:txBody>
          <a:bodyPr>
            <a:normAutofit lnSpcReduction="10000"/>
          </a:bodyPr>
          <a:lstStyle/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建立階段性目標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差異化的理解</a:t>
            </a:r>
            <a:endParaRPr lang="en-US" altLang="zh-TW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需求評估與協助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領導的</a:t>
            </a:r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思維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衝突的察覺與調和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010" y="1155122"/>
            <a:ext cx="3240400" cy="58535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3600" dirty="0"/>
              <a:t>社群領導</a:t>
            </a:r>
            <a:r>
              <a:rPr lang="zh-TW" altLang="en-US" sz="3600" dirty="0" smtClean="0"/>
              <a:t>作為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199255" y="1447799"/>
            <a:ext cx="5846281" cy="492182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缺乏瞭解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我知道，但消極以對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我想做，擔心做不好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機械化地照著做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已熟悉，較少省思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關注到學生的學習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組織教師社群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發展創新課程與教學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779319" y="2265218"/>
            <a:ext cx="3844636" cy="3304309"/>
          </a:xfrm>
        </p:spPr>
        <p:txBody>
          <a:bodyPr>
            <a:normAutofit lnSpcReduction="10000"/>
          </a:bodyPr>
          <a:lstStyle/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建立階段性目標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差異化的理解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需求評估與協助</a:t>
            </a:r>
            <a:endParaRPr lang="en-US" altLang="zh-TW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領導的</a:t>
            </a:r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思維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衝突的察覺與調和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7730836" y="1548245"/>
            <a:ext cx="4369544" cy="4800398"/>
            <a:chOff x="7730836" y="1548245"/>
            <a:chExt cx="4369544" cy="4800398"/>
          </a:xfrm>
        </p:grpSpPr>
        <p:sp>
          <p:nvSpPr>
            <p:cNvPr id="5" name="矩形 4"/>
            <p:cNvSpPr/>
            <p:nvPr/>
          </p:nvSpPr>
          <p:spPr>
            <a:xfrm>
              <a:off x="7730836" y="1548245"/>
              <a:ext cx="1454728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提供資訊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24731" y="2156154"/>
              <a:ext cx="2372860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建立實施時間表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518074" y="2805545"/>
              <a:ext cx="2539180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根據需求提供支援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69927" y="3418528"/>
              <a:ext cx="3013363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更換主題、擴大議題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85563" y="4026437"/>
              <a:ext cx="2914817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聆聽他人與分享自己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142438" y="4665477"/>
              <a:ext cx="2048302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鼓勵社群運作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19831" y="5278460"/>
              <a:ext cx="2914817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鼓勵發展方案與計畫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566720" y="5891443"/>
              <a:ext cx="2533660" cy="457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提供教師自我實現</a:t>
              </a:r>
              <a:endPara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8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010" y="1155122"/>
            <a:ext cx="3240400" cy="58535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3600" dirty="0"/>
              <a:t>社群領導</a:t>
            </a:r>
            <a:r>
              <a:rPr lang="zh-TW" altLang="en-US" sz="3600" dirty="0" smtClean="0"/>
              <a:t>作為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237017" y="1447799"/>
            <a:ext cx="6411191" cy="4880264"/>
          </a:xfrm>
        </p:spPr>
        <p:txBody>
          <a:bodyPr anchor="t">
            <a:normAutofit/>
          </a:bodyPr>
          <a:lstStyle/>
          <a:p>
            <a:r>
              <a:rPr lang="zh-TW" altLang="en-US" sz="3200" dirty="0" smtClean="0"/>
              <a:t>不能僅是期望、要求、示範教學</a:t>
            </a:r>
            <a:endParaRPr lang="en-US" altLang="zh-TW" sz="3200" dirty="0" smtClean="0"/>
          </a:p>
          <a:p>
            <a:r>
              <a:rPr lang="zh-TW" altLang="en-US" sz="3200" dirty="0" smtClean="0"/>
              <a:t>總教練、教育經紀人的思維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不需要比選手厲害、熟悉</a:t>
            </a:r>
            <a:r>
              <a:rPr lang="zh-TW" altLang="en-US" sz="3200" dirty="0" smtClean="0"/>
              <a:t>教師、</a:t>
            </a:r>
            <a:r>
              <a:rPr lang="zh-TW" altLang="en-US" sz="3200" dirty="0" smtClean="0"/>
              <a:t>找尋機會、支持表現。</a:t>
            </a:r>
            <a:endParaRPr lang="en-US" altLang="zh-TW" sz="3200" dirty="0" smtClean="0"/>
          </a:p>
          <a:p>
            <a:pPr lvl="2"/>
            <a:r>
              <a:rPr lang="zh-TW" altLang="en-US" sz="3000" dirty="0" smtClean="0"/>
              <a:t>瞭解研究報告以說服教師</a:t>
            </a:r>
            <a:endParaRPr lang="en-US" altLang="zh-TW" sz="3000" dirty="0" smtClean="0"/>
          </a:p>
          <a:p>
            <a:pPr lvl="2"/>
            <a:r>
              <a:rPr lang="zh-TW" altLang="en-US" sz="3000" dirty="0" smtClean="0"/>
              <a:t>帶領共備觀議課。</a:t>
            </a:r>
            <a:endParaRPr lang="en-US" altLang="zh-TW" sz="3000" dirty="0" smtClean="0"/>
          </a:p>
          <a:p>
            <a:pPr lvl="2"/>
            <a:r>
              <a:rPr lang="zh-TW" altLang="en-US" sz="3000" dirty="0" smtClean="0"/>
              <a:t>從中發現</a:t>
            </a:r>
            <a:r>
              <a:rPr lang="zh-TW" altLang="en-US" sz="3000" dirty="0" smtClean="0"/>
              <a:t>教師特質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lvl="1"/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779319" y="2265218"/>
            <a:ext cx="3844636" cy="3304309"/>
          </a:xfrm>
        </p:spPr>
        <p:txBody>
          <a:bodyPr>
            <a:normAutofit lnSpcReduction="10000"/>
          </a:bodyPr>
          <a:lstStyle/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建立階段性目標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差異化的理解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需求評估與協助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社群領導的思維</a:t>
            </a:r>
            <a:endParaRPr lang="en-US" altLang="zh-TW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衝突的察覺與調和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010" y="1155122"/>
            <a:ext cx="3240400" cy="58535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3600" dirty="0"/>
              <a:t>社群領導</a:t>
            </a:r>
            <a:r>
              <a:rPr lang="zh-TW" altLang="en-US" sz="3600" dirty="0" smtClean="0"/>
              <a:t>作為</a:t>
            </a:r>
            <a:endParaRPr lang="zh-TW" altLang="en-US" sz="3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507181" y="1447800"/>
            <a:ext cx="5933209" cy="4849091"/>
          </a:xfrm>
        </p:spPr>
        <p:txBody>
          <a:bodyPr anchor="t">
            <a:normAutofit/>
          </a:bodyPr>
          <a:lstStyle/>
          <a:p>
            <a:r>
              <a:rPr lang="zh-TW" altLang="en-US" sz="3600" dirty="0" smtClean="0"/>
              <a:t>學校是社會的縮影，一定會有「人」的問題。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過度自我、不善合作、只求私利、受人慫恿</a:t>
            </a:r>
            <a:r>
              <a:rPr lang="en-US" altLang="zh-TW" sz="3200" dirty="0" smtClean="0"/>
              <a:t>…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C00000"/>
                </a:solidFill>
              </a:rPr>
              <a:t>建立信仰：孩子學習為先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400" dirty="0" smtClean="0"/>
              <a:t>每個教師都有發揮空間。</a:t>
            </a:r>
            <a:endParaRPr lang="en-US" altLang="zh-TW" sz="3400" dirty="0" smtClean="0"/>
          </a:p>
          <a:p>
            <a:r>
              <a:rPr lang="zh-TW" altLang="en-US" sz="3400" dirty="0" smtClean="0"/>
              <a:t>每個教師的專業都被尊重。</a:t>
            </a:r>
            <a:endParaRPr lang="en-US" altLang="zh-TW" sz="34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>
          <a:xfrm>
            <a:off x="779319" y="2265218"/>
            <a:ext cx="3844636" cy="3304309"/>
          </a:xfrm>
        </p:spPr>
        <p:txBody>
          <a:bodyPr>
            <a:normAutofit lnSpcReduction="10000"/>
          </a:bodyPr>
          <a:lstStyle/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建立階段性目標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差異化的理解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需求評估與協助</a:t>
            </a:r>
            <a:endParaRPr lang="en-US" altLang="zh-TW" sz="36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r>
              <a:rPr lang="zh-TW" altLang="en-US" sz="36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領導的</a:t>
            </a:r>
            <a:r>
              <a:rPr lang="zh-TW" altLang="en-US" sz="3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思維</a:t>
            </a:r>
            <a:endParaRPr lang="en-US" altLang="zh-TW" sz="36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衝突的察覺與調和</a:t>
            </a:r>
            <a:endParaRPr lang="en-US" altLang="zh-TW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93697" y="1063416"/>
            <a:ext cx="2972771" cy="1600200"/>
          </a:xfrm>
        </p:spPr>
        <p:txBody>
          <a:bodyPr/>
          <a:lstStyle/>
          <a:p>
            <a:r>
              <a:rPr lang="zh-TW" altLang="en-US" sz="3600" dirty="0" smtClean="0"/>
              <a:t>先備知識：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瞭解教材結構</a:t>
            </a:r>
            <a:endParaRPr lang="zh-TW" altLang="en-US" sz="36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893698" y="3124202"/>
            <a:ext cx="2793158" cy="76853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數理課程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68" y="679572"/>
            <a:ext cx="8325531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36745" y="786631"/>
            <a:ext cx="8761413" cy="706964"/>
          </a:xfrm>
        </p:spPr>
        <p:txBody>
          <a:bodyPr/>
          <a:lstStyle/>
          <a:p>
            <a:r>
              <a:rPr lang="zh-TW" altLang="en-US" dirty="0" smtClean="0"/>
              <a:t>會碰到的問題以及因應策略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774342587"/>
              </p:ext>
            </p:extLst>
          </p:nvPr>
        </p:nvGraphicFramePr>
        <p:xfrm>
          <a:off x="494146" y="1828800"/>
          <a:ext cx="9204012" cy="47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向下箭號 8"/>
          <p:cNvSpPr/>
          <p:nvPr/>
        </p:nvSpPr>
        <p:spPr>
          <a:xfrm>
            <a:off x="9840191" y="2296391"/>
            <a:ext cx="2067791" cy="373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00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主題式教師專業成長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4400" dirty="0" smtClean="0">
                <a:solidFill>
                  <a:srgbClr val="FFFF00"/>
                </a:solidFill>
              </a:rPr>
              <a:t>(</a:t>
            </a:r>
            <a:r>
              <a:rPr lang="zh-TW" altLang="en-US" sz="4400" dirty="0" smtClean="0">
                <a:solidFill>
                  <a:srgbClr val="FFFF00"/>
                </a:solidFill>
              </a:rPr>
              <a:t>策略比計畫重要</a:t>
            </a:r>
            <a:r>
              <a:rPr lang="en-US" altLang="zh-TW" sz="4400" dirty="0" smtClean="0">
                <a:solidFill>
                  <a:srgbClr val="FFFF00"/>
                </a:solidFill>
              </a:rPr>
              <a:t>)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677468" y="4894338"/>
            <a:ext cx="8825659" cy="1371380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主題式的教師專業成長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讀書會、共備觀議課、教研論文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主題式共備觀議課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教師專業成長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029993" y="2649682"/>
          <a:ext cx="10160746" cy="275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3449782" y="5808518"/>
            <a:ext cx="5070764" cy="5922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小班小校又如何共備觀議課？</a:t>
            </a:r>
            <a:endParaRPr lang="zh-TW" altLang="en-US" sz="2800" b="1" u="sng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7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共備觀議課流程與教研論文章節對照表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81344" y="2557665"/>
          <a:ext cx="11198037" cy="39470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54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9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35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共備觀議課流程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教研論文章節名稱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對應一般學術論文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教師自己備課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建立教學理念與目標設計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研究背景與動機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教師共同備課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開展教學活動與理論解析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理論與文獻探討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教師相互觀課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實踐教學活動與資料蒐集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研究方法與設計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教師集體議課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統整教學實務與成效分析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研究結果與討論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教師省思心得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省思教學省思與價值建構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研究結論與建議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0" dirty="0" smtClean="0"/>
              <a:t>教師自我敘說的專業成長</a:t>
            </a:r>
            <a:endParaRPr lang="zh-TW" altLang="en-US" sz="4400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206" y="2246615"/>
            <a:ext cx="10899119" cy="411080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「學生從學不會到學得會」的教師教學改變歷程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彰顯</a:t>
            </a:r>
            <a:r>
              <a:rPr lang="zh-TW" altLang="en-US" sz="3200" dirty="0">
                <a:solidFill>
                  <a:srgbClr val="C00000"/>
                </a:solidFill>
              </a:rPr>
              <a:t>自己的教學專業</a:t>
            </a:r>
            <a:r>
              <a:rPr lang="zh-TW" altLang="en-US" sz="3200" dirty="0"/>
              <a:t>→</a:t>
            </a:r>
            <a:r>
              <a:rPr lang="zh-TW" altLang="en-US" sz="3200" u="sng" dirty="0"/>
              <a:t>教學實務研究論文</a:t>
            </a:r>
            <a:r>
              <a:rPr lang="en-US" altLang="zh-TW" sz="3200" dirty="0"/>
              <a:t>(</a:t>
            </a:r>
            <a:r>
              <a:rPr lang="zh-TW" altLang="en-US" sz="3200" dirty="0"/>
              <a:t>教研論文</a:t>
            </a:r>
            <a:r>
              <a:rPr lang="en-US" altLang="zh-TW" sz="3200" dirty="0"/>
              <a:t>)</a:t>
            </a:r>
          </a:p>
          <a:p>
            <a:pPr lvl="1"/>
            <a:r>
              <a:rPr lang="zh-TW" altLang="en-US" sz="2800" dirty="0" smtClean="0"/>
              <a:t>教材理解→自己備課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教學設計→共同備課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教學評量→相互觀課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提出策略→集體議課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教學省思→議課心得</a:t>
            </a:r>
            <a:endParaRPr lang="en-US" altLang="zh-TW" sz="2800" dirty="0" smtClean="0"/>
          </a:p>
          <a:p>
            <a:endParaRPr lang="en-US" altLang="zh-TW" sz="3200" dirty="0"/>
          </a:p>
          <a:p>
            <a:endParaRPr lang="en-US" altLang="zh-TW" sz="3200" dirty="0" smtClean="0"/>
          </a:p>
          <a:p>
            <a:endParaRPr lang="en-US" altLang="zh-TW" sz="3200" dirty="0"/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107424" y="3540035"/>
            <a:ext cx="6509657" cy="2964882"/>
            <a:chOff x="4441371" y="2395942"/>
            <a:chExt cx="7589521" cy="3690963"/>
          </a:xfrm>
        </p:grpSpPr>
        <p:grpSp>
          <p:nvGrpSpPr>
            <p:cNvPr id="7" name="群組 6"/>
            <p:cNvGrpSpPr/>
            <p:nvPr/>
          </p:nvGrpSpPr>
          <p:grpSpPr>
            <a:xfrm>
              <a:off x="4441371" y="2395942"/>
              <a:ext cx="5930537" cy="3690963"/>
              <a:chOff x="4869179" y="2396329"/>
              <a:chExt cx="5930537" cy="3690963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4869179" y="3026229"/>
                <a:ext cx="5930537" cy="3061063"/>
                <a:chOff x="4869179" y="3026229"/>
                <a:chExt cx="5930537" cy="306106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4869179" y="5603966"/>
                  <a:ext cx="2390502" cy="4833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「學不會」之處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4869179" y="3026229"/>
                  <a:ext cx="2390502" cy="4833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「學會了」之處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4" name="圓角矩形 13"/>
                <p:cNvSpPr/>
                <p:nvPr/>
              </p:nvSpPr>
              <p:spPr>
                <a:xfrm>
                  <a:off x="8344125" y="5603966"/>
                  <a:ext cx="2455591" cy="48332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課程與教學設計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5" name="圓角矩形 14"/>
                <p:cNvSpPr/>
                <p:nvPr/>
              </p:nvSpPr>
              <p:spPr>
                <a:xfrm>
                  <a:off x="8344125" y="3026229"/>
                  <a:ext cx="2455591" cy="48332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課程與教學設計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6" name="向右箭號 15"/>
                <p:cNvSpPr/>
                <p:nvPr/>
              </p:nvSpPr>
              <p:spPr>
                <a:xfrm rot="16200000">
                  <a:off x="5241470" y="3724495"/>
                  <a:ext cx="1645919" cy="1664531"/>
                </a:xfrm>
                <a:prstGeom prst="striped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600"/>
                </a:p>
              </p:txBody>
            </p:sp>
            <p:sp>
              <p:nvSpPr>
                <p:cNvPr id="17" name="向右箭號 16"/>
                <p:cNvSpPr/>
                <p:nvPr/>
              </p:nvSpPr>
              <p:spPr>
                <a:xfrm rot="16200000">
                  <a:off x="8733237" y="3724494"/>
                  <a:ext cx="1645919" cy="1664531"/>
                </a:xfrm>
                <a:prstGeom prst="stripedRightArrow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600"/>
                </a:p>
              </p:txBody>
            </p:sp>
            <p:cxnSp>
              <p:nvCxnSpPr>
                <p:cNvPr id="18" name="直線單箭頭接點 17"/>
                <p:cNvCxnSpPr>
                  <a:stCxn id="12" idx="3"/>
                  <a:endCxn id="14" idx="1"/>
                </p:cNvCxnSpPr>
                <p:nvPr/>
              </p:nvCxnSpPr>
              <p:spPr>
                <a:xfrm>
                  <a:off x="7259681" y="5845629"/>
                  <a:ext cx="1084444" cy="0"/>
                </a:xfrm>
                <a:prstGeom prst="straightConnector1">
                  <a:avLst/>
                </a:prstGeom>
                <a:ln w="57150">
                  <a:prstDash val="sysDash"/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單箭頭接點 18"/>
                <p:cNvCxnSpPr/>
                <p:nvPr/>
              </p:nvCxnSpPr>
              <p:spPr>
                <a:xfrm>
                  <a:off x="7259681" y="3267892"/>
                  <a:ext cx="1084444" cy="0"/>
                </a:xfrm>
                <a:prstGeom prst="straightConnector1">
                  <a:avLst/>
                </a:prstGeom>
                <a:ln w="57150">
                  <a:prstDash val="sysDash"/>
                  <a:headEnd type="triangle"/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字方塊 9"/>
              <p:cNvSpPr txBox="1"/>
              <p:nvPr/>
            </p:nvSpPr>
            <p:spPr>
              <a:xfrm>
                <a:off x="5597433" y="2396329"/>
                <a:ext cx="933998" cy="57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u="sng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</a:t>
                </a:r>
                <a:endParaRPr lang="zh-TW" altLang="en-US" sz="2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9029811" y="2396329"/>
                <a:ext cx="933998" cy="57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u="sng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老師</a:t>
                </a:r>
                <a:endParaRPr lang="zh-TW" altLang="en-US" sz="2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8" name="向左箭號圖說文字 7"/>
            <p:cNvSpPr/>
            <p:nvPr/>
          </p:nvSpPr>
          <p:spPr>
            <a:xfrm>
              <a:off x="9960654" y="4045034"/>
              <a:ext cx="2070238" cy="1022675"/>
            </a:xfrm>
            <a:prstGeom prst="leftArrowCallout">
              <a:avLst>
                <a:gd name="adj1" fmla="val 24969"/>
                <a:gd name="adj2" fmla="val 25000"/>
                <a:gd name="adj3" fmla="val 18690"/>
                <a:gd name="adj4" fmla="val 86431"/>
              </a:avLst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評估教師專業成長</a:t>
              </a:r>
              <a:endPara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11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256" y="5172802"/>
            <a:ext cx="8825659" cy="927534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讓教師的專業彰顯出來</a:t>
            </a:r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8" name="圖片版面配置區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104447"/>
            <a:ext cx="7644444" cy="34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5" y="2287488"/>
            <a:ext cx="6184127" cy="309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5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706104" y="2038624"/>
            <a:ext cx="5109091" cy="3921565"/>
            <a:chOff x="928662" y="1435576"/>
            <a:chExt cx="5109091" cy="7343010"/>
          </a:xfrm>
        </p:grpSpPr>
        <p:sp>
          <p:nvSpPr>
            <p:cNvPr id="9" name="矩形 8"/>
            <p:cNvSpPr/>
            <p:nvPr/>
          </p:nvSpPr>
          <p:spPr>
            <a:xfrm>
              <a:off x="928662" y="1551757"/>
              <a:ext cx="5109091" cy="7226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Question?</a:t>
              </a:r>
            </a:p>
            <a:p>
              <a:pPr algn="ctr"/>
              <a:endParaRPr lang="zh-CN" alt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75873" y="1435576"/>
              <a:ext cx="184731" cy="22475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altLang="zh-CN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46" y="2100671"/>
            <a:ext cx="5699760" cy="320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1229737" y="1188324"/>
            <a:ext cx="433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教師的夢想</a:t>
            </a:r>
            <a:endParaRPr lang="zh-TW" altLang="en-US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3003" y="5509793"/>
            <a:ext cx="532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每一個孩子都學得更好</a:t>
            </a:r>
            <a:endParaRPr lang="zh-TW" altLang="en-US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6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22960" y="1295400"/>
            <a:ext cx="3125153" cy="1600200"/>
          </a:xfrm>
        </p:spPr>
        <p:txBody>
          <a:bodyPr/>
          <a:lstStyle/>
          <a:p>
            <a:r>
              <a:rPr lang="zh-TW" altLang="en-US" sz="3600" dirty="0"/>
              <a:t>先備知識：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瞭解教材結構</a:t>
            </a:r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6" name="文字版面配置區 55"/>
          <p:cNvSpPr>
            <a:spLocks noGrp="1"/>
          </p:cNvSpPr>
          <p:nvPr>
            <p:ph type="body" sz="half" idx="2"/>
          </p:nvPr>
        </p:nvSpPr>
        <p:spPr>
          <a:xfrm>
            <a:off x="822959" y="3129280"/>
            <a:ext cx="3396343" cy="81570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文學社會課程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05" y="395287"/>
            <a:ext cx="7477125" cy="2256473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05" y="2828108"/>
            <a:ext cx="7505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背景經驗不足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817323483"/>
              </p:ext>
            </p:extLst>
          </p:nvPr>
        </p:nvGraphicFramePr>
        <p:xfrm>
          <a:off x="817154" y="2351314"/>
          <a:ext cx="5648960" cy="41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519307147"/>
              </p:ext>
            </p:extLst>
          </p:nvPr>
        </p:nvGraphicFramePr>
        <p:xfrm>
          <a:off x="6910252" y="2606039"/>
          <a:ext cx="4830354" cy="359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6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迷思概念</a:t>
            </a:r>
            <a:endParaRPr lang="zh-TW" altLang="en-US" sz="44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594395" y="3892731"/>
            <a:ext cx="5169818" cy="2286000"/>
          </a:xfrm>
        </p:spPr>
        <p:txBody>
          <a:bodyPr>
            <a:normAutofit/>
          </a:bodyPr>
          <a:lstStyle/>
          <a:p>
            <a:r>
              <a:rPr lang="zh-TW" altLang="en-US" sz="2800" smtClean="0"/>
              <a:t>以要素設計</a:t>
            </a:r>
            <a:r>
              <a:rPr lang="zh-TW" altLang="en-US" sz="2800" dirty="0" smtClean="0"/>
              <a:t>教學活動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下一頁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以誘答題目確認成效</a:t>
            </a:r>
            <a:endParaRPr lang="en-US" altLang="zh-TW" sz="2800" dirty="0" smtClean="0"/>
          </a:p>
          <a:p>
            <a:r>
              <a:rPr lang="zh-TW" altLang="en-US" sz="2800" dirty="0" smtClean="0"/>
              <a:t>以同儕討論刺激思考</a:t>
            </a:r>
            <a:endParaRPr lang="en-US" altLang="zh-TW" sz="2800" dirty="0" smtClean="0"/>
          </a:p>
          <a:p>
            <a:r>
              <a:rPr lang="zh-TW" altLang="en-US" sz="2800" dirty="0" smtClean="0"/>
              <a:t>以情境任務發展應用</a:t>
            </a:r>
            <a:endParaRPr lang="en-US" altLang="zh-TW" sz="28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969157470"/>
              </p:ext>
            </p:extLst>
          </p:nvPr>
        </p:nvGraphicFramePr>
        <p:xfrm>
          <a:off x="6570618" y="1327150"/>
          <a:ext cx="5381896" cy="267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412206" y="2873830"/>
            <a:ext cx="5936343" cy="3630264"/>
            <a:chOff x="412206" y="2873830"/>
            <a:chExt cx="5936343" cy="3630264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702158425"/>
                </p:ext>
              </p:extLst>
            </p:nvPr>
          </p:nvGraphicFramePr>
          <p:xfrm>
            <a:off x="412206" y="2873830"/>
            <a:ext cx="5936343" cy="3630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" name="文字方塊 3"/>
            <p:cNvSpPr txBox="1"/>
            <p:nvPr/>
          </p:nvSpPr>
          <p:spPr>
            <a:xfrm>
              <a:off x="810272" y="3892731"/>
              <a:ext cx="861774" cy="16459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  <a:endPara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0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044" y="957171"/>
            <a:ext cx="10423956" cy="706964"/>
          </a:xfrm>
        </p:spPr>
        <p:txBody>
          <a:bodyPr/>
          <a:lstStyle/>
          <a:p>
            <a:r>
              <a:rPr lang="zh-TW" altLang="en-US" sz="4000" dirty="0"/>
              <a:t>迷思</a:t>
            </a:r>
            <a:r>
              <a:rPr lang="zh-TW" altLang="en-US" sz="4000" dirty="0" smtClean="0"/>
              <a:t>概念：以</a:t>
            </a:r>
            <a:r>
              <a:rPr lang="zh-TW" altLang="en-US" sz="4000" dirty="0"/>
              <a:t>要素設計教學</a:t>
            </a:r>
            <a:r>
              <a:rPr lang="zh-TW" altLang="en-US" sz="4000" dirty="0" smtClean="0"/>
              <a:t>活動、正例反例教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1154954" y="2603501"/>
            <a:ext cx="4825158" cy="62302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分類活動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：正方形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53604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分類</a:t>
            </a:r>
            <a:r>
              <a:rPr lang="zh-TW" altLang="en-US" sz="3200" dirty="0" smtClean="0"/>
              <a:t>活動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：哺乳類動物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鯨魚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狗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鮭魚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鳥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獅子</a:t>
            </a:r>
            <a:endParaRPr lang="en-US" altLang="zh-TW" sz="3000" dirty="0" smtClean="0"/>
          </a:p>
          <a:p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705394" y="3670663"/>
            <a:ext cx="849086" cy="86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菱形 7"/>
          <p:cNvSpPr/>
          <p:nvPr/>
        </p:nvSpPr>
        <p:spPr>
          <a:xfrm>
            <a:off x="1926772" y="3359208"/>
            <a:ext cx="1123405" cy="11625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05394" y="5790951"/>
            <a:ext cx="1698172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>
            <a:off x="1410789" y="4430360"/>
            <a:ext cx="1031966" cy="1071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/>
          <p:cNvSpPr/>
          <p:nvPr/>
        </p:nvSpPr>
        <p:spPr>
          <a:xfrm>
            <a:off x="3422469" y="3435531"/>
            <a:ext cx="1058091" cy="71386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877439" y="5928110"/>
            <a:ext cx="378823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菱形 13"/>
          <p:cNvSpPr/>
          <p:nvPr/>
        </p:nvSpPr>
        <p:spPr>
          <a:xfrm>
            <a:off x="3951514" y="4519374"/>
            <a:ext cx="573393" cy="178755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569773" y="4723901"/>
            <a:ext cx="1136468" cy="73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2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概念連結不足</a:t>
            </a:r>
            <a:endParaRPr lang="zh-TW" altLang="en-US" sz="4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17588" y="2463488"/>
            <a:ext cx="4692531" cy="1174884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教師思考與設計概念的水平和垂直概念</a:t>
            </a:r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252807472"/>
              </p:ext>
            </p:extLst>
          </p:nvPr>
        </p:nvGraphicFramePr>
        <p:xfrm>
          <a:off x="5947458" y="582436"/>
          <a:ext cx="5430836" cy="37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201361" y="4163598"/>
            <a:ext cx="2785199" cy="1626808"/>
            <a:chOff x="6852637" y="3884772"/>
            <a:chExt cx="2785199" cy="1626808"/>
          </a:xfrm>
        </p:grpSpPr>
        <p:sp>
          <p:nvSpPr>
            <p:cNvPr id="3" name="圓角矩形 2"/>
            <p:cNvSpPr/>
            <p:nvPr/>
          </p:nvSpPr>
          <p:spPr>
            <a:xfrm>
              <a:off x="7598811" y="3884772"/>
              <a:ext cx="1072884" cy="6493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地形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6852637" y="5041942"/>
              <a:ext cx="852917" cy="46963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山地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7818778" y="5041942"/>
              <a:ext cx="852917" cy="46963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8784919" y="5023416"/>
              <a:ext cx="852917" cy="46963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高山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371237" y="4163597"/>
            <a:ext cx="2785199" cy="1645335"/>
            <a:chOff x="9380151" y="4421227"/>
            <a:chExt cx="2785199" cy="1645335"/>
          </a:xfrm>
        </p:grpSpPr>
        <p:sp>
          <p:nvSpPr>
            <p:cNvPr id="15" name="圓角矩形 14"/>
            <p:cNvSpPr/>
            <p:nvPr/>
          </p:nvSpPr>
          <p:spPr>
            <a:xfrm>
              <a:off x="10235197" y="4421227"/>
              <a:ext cx="1072884" cy="6493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氣候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9380151" y="5596924"/>
              <a:ext cx="852917" cy="46963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溫度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10346292" y="5596924"/>
              <a:ext cx="852917" cy="46963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11312433" y="5578398"/>
              <a:ext cx="852917" cy="46963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雨量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5" name="直線單箭頭接點 24"/>
          <p:cNvCxnSpPr/>
          <p:nvPr/>
        </p:nvCxnSpPr>
        <p:spPr>
          <a:xfrm flipV="1">
            <a:off x="2529839" y="4479569"/>
            <a:ext cx="1163456" cy="273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627819" y="4839063"/>
            <a:ext cx="1724572" cy="386080"/>
            <a:chOff x="627819" y="4839063"/>
            <a:chExt cx="1724572" cy="386080"/>
          </a:xfrm>
        </p:grpSpPr>
        <p:cxnSp>
          <p:nvCxnSpPr>
            <p:cNvPr id="29" name="直線單箭頭接點 28"/>
            <p:cNvCxnSpPr/>
            <p:nvPr/>
          </p:nvCxnSpPr>
          <p:spPr>
            <a:xfrm>
              <a:off x="1483977" y="4839063"/>
              <a:ext cx="0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flipH="1">
              <a:off x="627819" y="4839063"/>
              <a:ext cx="527135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1858446" y="4839063"/>
              <a:ext cx="493945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/>
          <p:cNvGrpSpPr/>
          <p:nvPr/>
        </p:nvGrpSpPr>
        <p:grpSpPr>
          <a:xfrm>
            <a:off x="3900439" y="4883075"/>
            <a:ext cx="1724572" cy="386080"/>
            <a:chOff x="627819" y="4839063"/>
            <a:chExt cx="1724572" cy="386080"/>
          </a:xfrm>
        </p:grpSpPr>
        <p:cxnSp>
          <p:nvCxnSpPr>
            <p:cNvPr id="38" name="直線單箭頭接點 37"/>
            <p:cNvCxnSpPr/>
            <p:nvPr/>
          </p:nvCxnSpPr>
          <p:spPr>
            <a:xfrm>
              <a:off x="1483977" y="4839063"/>
              <a:ext cx="0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flipH="1">
              <a:off x="627819" y="4839063"/>
              <a:ext cx="527135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>
              <a:off x="1858446" y="4839063"/>
              <a:ext cx="493945" cy="386080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手繪多邊形 48"/>
          <p:cNvSpPr/>
          <p:nvPr/>
        </p:nvSpPr>
        <p:spPr>
          <a:xfrm>
            <a:off x="1632857" y="5930537"/>
            <a:ext cx="3122023" cy="418695"/>
          </a:xfrm>
          <a:custGeom>
            <a:avLst/>
            <a:gdLst>
              <a:gd name="connsiteX0" fmla="*/ 0 w 3122023"/>
              <a:gd name="connsiteY0" fmla="*/ 0 h 418695"/>
              <a:gd name="connsiteX1" fmla="*/ 1580606 w 3122023"/>
              <a:gd name="connsiteY1" fmla="*/ 418012 h 418695"/>
              <a:gd name="connsiteX2" fmla="*/ 3122023 w 3122023"/>
              <a:gd name="connsiteY2" fmla="*/ 78377 h 4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2023" h="418695">
                <a:moveTo>
                  <a:pt x="0" y="0"/>
                </a:moveTo>
                <a:cubicBezTo>
                  <a:pt x="530134" y="202474"/>
                  <a:pt x="1060269" y="404949"/>
                  <a:pt x="1580606" y="418012"/>
                </a:cubicBezTo>
                <a:cubicBezTo>
                  <a:pt x="2100943" y="431075"/>
                  <a:pt x="2611483" y="254726"/>
                  <a:pt x="3122023" y="78377"/>
                </a:cubicBezTo>
              </a:path>
            </a:pathLst>
          </a:custGeom>
          <a:noFill/>
          <a:ln w="57150"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內容版面配置區 1"/>
          <p:cNvSpPr txBox="1">
            <a:spLocks/>
          </p:cNvSpPr>
          <p:nvPr/>
        </p:nvSpPr>
        <p:spPr>
          <a:xfrm>
            <a:off x="6704377" y="4504261"/>
            <a:ext cx="4957794" cy="184497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/>
              <a:t>教師不斷聯想</a:t>
            </a:r>
            <a:endParaRPr lang="en-US" altLang="zh-TW" sz="3200" dirty="0" smtClean="0"/>
          </a:p>
          <a:p>
            <a:r>
              <a:rPr lang="zh-TW" altLang="en-US" sz="3200" dirty="0" smtClean="0"/>
              <a:t>策略性知識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通則、定律）</a:t>
            </a:r>
            <a:endParaRPr lang="en-US" altLang="zh-TW" sz="3200" dirty="0" smtClean="0"/>
          </a:p>
          <a:p>
            <a:r>
              <a:rPr lang="zh-TW" altLang="en-US" sz="3200" dirty="0" smtClean="0"/>
              <a:t>設計討論題目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90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自訂 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7F6DB0"/>
      </a:hlink>
      <a:folHlink>
        <a:srgbClr val="7F6DB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9323</TotalTime>
  <Words>2260</Words>
  <Application>Microsoft Office PowerPoint</Application>
  <PresentationFormat>寬螢幕</PresentationFormat>
  <Paragraphs>466</Paragraphs>
  <Slides>46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9" baseType="lpstr">
      <vt:lpstr>FangSong</vt:lpstr>
      <vt:lpstr>宋体</vt:lpstr>
      <vt:lpstr>新細明體</vt:lpstr>
      <vt:lpstr>標楷體</vt:lpstr>
      <vt:lpstr>Arial</vt:lpstr>
      <vt:lpstr>Arial Rounded MT Bold</vt:lpstr>
      <vt:lpstr>Calibri</vt:lpstr>
      <vt:lpstr>Century Gothic</vt:lpstr>
      <vt:lpstr>Times New Roman</vt:lpstr>
      <vt:lpstr>Verdana</vt:lpstr>
      <vt:lpstr>Wingdings</vt:lpstr>
      <vt:lpstr>Wingdings 3</vt:lpstr>
      <vt:lpstr>離子會議室</vt:lpstr>
      <vt:lpstr>素養導向的教師共備觀議課 理念、實作、專業回饋與教師領導</vt:lpstr>
      <vt:lpstr>專業回饋  專業？ 回饋？ 專業對話？</vt:lpstr>
      <vt:lpstr>瞭解學生的困難</vt:lpstr>
      <vt:lpstr>先備知識： 瞭解教材結構</vt:lpstr>
      <vt:lpstr>先備知識： 瞭解教材結構</vt:lpstr>
      <vt:lpstr>背景經驗不足</vt:lpstr>
      <vt:lpstr>迷思概念</vt:lpstr>
      <vt:lpstr>迷思概念：以要素設計教學活動、正例反例教</vt:lpstr>
      <vt:lpstr>概念連結不足</vt:lpstr>
      <vt:lpstr>閱讀理解有問題</vt:lpstr>
      <vt:lpstr>閱讀理解的教學</vt:lpstr>
      <vt:lpstr>閱讀理解的教學</vt:lpstr>
      <vt:lpstr>蒐集學生</vt:lpstr>
      <vt:lpstr>分析學生 困難</vt:lpstr>
      <vt:lpstr>學習的發生：【理解】→不同學科有共同也有不同</vt:lpstr>
      <vt:lpstr>教師要知道學生如何理解與應用</vt:lpstr>
      <vt:lpstr>PowerPoint 簡報</vt:lpstr>
      <vt:lpstr>PowerPoint 簡報</vt:lpstr>
      <vt:lpstr>缺乏動機</vt:lpstr>
      <vt:lpstr>其實，教師忘了：佈局、耐心</vt:lpstr>
      <vt:lpstr>再提醒老師，省思這些事</vt:lpstr>
      <vt:lpstr>四位教師社群的差異化教學之研究     (此例可參考，但教師要自己發展勿模仿)</vt:lpstr>
      <vt:lpstr>差異化教學的理念</vt:lpstr>
      <vt:lpstr>討論後可修改，再給分</vt:lpstr>
      <vt:lpstr>PowerPoint 簡報</vt:lpstr>
      <vt:lpstr>PowerPoint 簡報</vt:lpstr>
      <vt:lpstr>上述僅是舉例，而專業回饋來自…</vt:lpstr>
      <vt:lpstr>學校的規劃與社群運作 當前學校教師專業文化的體察</vt:lpstr>
      <vt:lpstr>教師領導的理念(發揮影響力)    -針對校園內所有教師</vt:lpstr>
      <vt:lpstr>教師領導作為一：理念</vt:lpstr>
      <vt:lpstr>改變不容易，但總要有人身先士卒</vt:lpstr>
      <vt:lpstr>教師領導作為二：來看我教學吧！   (先請專家教師幫忙，對教學不力的教師)</vt:lpstr>
      <vt:lpstr>國教輔導團 (陪伴者、發揮影響力)</vt:lpstr>
      <vt:lpstr>如果只是…   1.政策要求或勸導 2.共塑願景和熱情 3.呈現策略與方法  沒有考慮社會與心理需求，仍然困難    因為</vt:lpstr>
      <vt:lpstr>社群領導作為</vt:lpstr>
      <vt:lpstr>社群領導作為</vt:lpstr>
      <vt:lpstr>社群領導作為</vt:lpstr>
      <vt:lpstr>社群領導作為</vt:lpstr>
      <vt:lpstr>社群領導作為</vt:lpstr>
      <vt:lpstr>會碰到的問題以及因應策略</vt:lpstr>
      <vt:lpstr>主題式教師專業成長 (策略比計畫重要)</vt:lpstr>
      <vt:lpstr>主題式共備觀議課(教師專業成長)</vt:lpstr>
      <vt:lpstr>共備觀議課流程與教研論文章節對照表</vt:lpstr>
      <vt:lpstr>教師自我敘說的專業成長</vt:lpstr>
      <vt:lpstr>讓教師的專業彰顯出來…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教學實務研究        與教研論文寫作</dc:title>
  <dc:creator>shsiung_office</dc:creator>
  <cp:lastModifiedBy>liu</cp:lastModifiedBy>
  <cp:revision>773</cp:revision>
  <cp:lastPrinted>2017-10-06T07:11:13Z</cp:lastPrinted>
  <dcterms:created xsi:type="dcterms:W3CDTF">2017-10-06T02:37:29Z</dcterms:created>
  <dcterms:modified xsi:type="dcterms:W3CDTF">2019-04-06T02:24:08Z</dcterms:modified>
</cp:coreProperties>
</file>