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715" r:id="rId3"/>
    <p:sldId id="685" r:id="rId4"/>
    <p:sldId id="587" r:id="rId5"/>
    <p:sldId id="712" r:id="rId6"/>
    <p:sldId id="723" r:id="rId7"/>
    <p:sldId id="637" r:id="rId8"/>
    <p:sldId id="692" r:id="rId9"/>
    <p:sldId id="693" r:id="rId10"/>
    <p:sldId id="640" r:id="rId11"/>
    <p:sldId id="676" r:id="rId12"/>
    <p:sldId id="725" r:id="rId13"/>
    <p:sldId id="644" r:id="rId14"/>
    <p:sldId id="699" r:id="rId15"/>
    <p:sldId id="701" r:id="rId16"/>
    <p:sldId id="710" r:id="rId17"/>
    <p:sldId id="708" r:id="rId18"/>
    <p:sldId id="726" r:id="rId19"/>
    <p:sldId id="709" r:id="rId20"/>
    <p:sldId id="653" r:id="rId21"/>
    <p:sldId id="697" r:id="rId22"/>
    <p:sldId id="654" r:id="rId23"/>
    <p:sldId id="655" r:id="rId24"/>
    <p:sldId id="520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9A0D0-009B-4EAA-8560-73E35CA4D09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8CB0518-3356-4290-874B-B55397630DC6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核心知識、技能</a:t>
          </a:r>
          <a:endParaRPr lang="zh-TW" altLang="en-US" sz="2800" b="1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7ACDA35-7A9D-4093-B54B-C84401337D93}" type="parTrans" cxnId="{03B710DA-06A0-48FA-A9A2-BCEB7C415BBC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5420C7-95C0-4A9F-86C3-B47ACB574166}" type="sibTrans" cxnId="{03B710DA-06A0-48FA-A9A2-BCEB7C415BBC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2A1467-6950-439B-A46C-28B642108B0A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策略性知識</a:t>
          </a:r>
          <a:r>
            <a:rPr lang="en-US" altLang="zh-TW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通則、定律、方法</a:t>
          </a:r>
          <a:r>
            <a:rPr lang="en-US" altLang="zh-TW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65BCF7-DFA7-4C11-9C03-257E108ADA76}" type="parTrans" cxnId="{B689BEF5-AFD9-491C-AEDE-9F113B478171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248C9C-4C73-4CE1-881F-28A0FEA2E049}" type="sibTrans" cxnId="{B689BEF5-AFD9-491C-AEDE-9F113B478171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7AA146-083F-435C-BB0A-99C779B0B1CD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素養任務</a:t>
          </a:r>
          <a:endParaRPr lang="zh-TW" altLang="en-US" sz="2800" b="1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FD4412-22DF-4590-9714-86224EFDC382}" type="parTrans" cxnId="{1CC6065F-A0DB-49BF-85F9-67948879F5BA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C0C4ED-085D-4AFB-AEB7-9AE73EDCBABD}" type="sibTrans" cxnId="{1CC6065F-A0DB-49BF-85F9-67948879F5BA}">
      <dgm:prSet/>
      <dgm:spPr/>
      <dgm:t>
        <a:bodyPr/>
        <a:lstStyle/>
        <a:p>
          <a:endParaRPr lang="zh-TW" altLang="en-US" b="1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878791-35BA-4991-AA3E-E2E847FAC5A5}" type="pres">
      <dgm:prSet presAssocID="{A2B9A0D0-009B-4EAA-8560-73E35CA4D09B}" presName="arrowDiagram" presStyleCnt="0">
        <dgm:presLayoutVars>
          <dgm:chMax val="5"/>
          <dgm:dir/>
          <dgm:resizeHandles val="exact"/>
        </dgm:presLayoutVars>
      </dgm:prSet>
      <dgm:spPr/>
    </dgm:pt>
    <dgm:pt modelId="{5425F2CB-C68C-49AA-B6F7-2888BF55C8D6}" type="pres">
      <dgm:prSet presAssocID="{A2B9A0D0-009B-4EAA-8560-73E35CA4D09B}" presName="arrow" presStyleLbl="bgShp" presStyleIdx="0" presStyleCnt="1"/>
      <dgm:spPr/>
    </dgm:pt>
    <dgm:pt modelId="{2686942E-E444-4FE2-9AF8-9FF4A7F1065A}" type="pres">
      <dgm:prSet presAssocID="{A2B9A0D0-009B-4EAA-8560-73E35CA4D09B}" presName="arrowDiagram3" presStyleCnt="0"/>
      <dgm:spPr/>
    </dgm:pt>
    <dgm:pt modelId="{A477AAF0-91E5-47E0-BDFE-DD74B98DD417}" type="pres">
      <dgm:prSet presAssocID="{F8CB0518-3356-4290-874B-B55397630DC6}" presName="bullet3a" presStyleLbl="node1" presStyleIdx="0" presStyleCnt="3"/>
      <dgm:spPr/>
    </dgm:pt>
    <dgm:pt modelId="{CE43A19D-27D4-4233-997D-563B11A8F90A}" type="pres">
      <dgm:prSet presAssocID="{F8CB0518-3356-4290-874B-B55397630DC6}" presName="textBox3a" presStyleLbl="revTx" presStyleIdx="0" presStyleCnt="3" custScaleX="324399" custScaleY="87427" custLinFactX="4641" custLinFactNeighborX="100000" custLinFactNeighborY="217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654BCB-0B04-4003-A680-A9D987F9531D}" type="pres">
      <dgm:prSet presAssocID="{532A1467-6950-439B-A46C-28B642108B0A}" presName="bullet3b" presStyleLbl="node1" presStyleIdx="1" presStyleCnt="3"/>
      <dgm:spPr/>
    </dgm:pt>
    <dgm:pt modelId="{79A382FC-45BB-4B50-8639-94F4D04B4132}" type="pres">
      <dgm:prSet presAssocID="{532A1467-6950-439B-A46C-28B642108B0A}" presName="textBox3b" presStyleLbl="revTx" presStyleIdx="1" presStyleCnt="3" custScaleX="418954" custScaleY="39944" custLinFactX="43008" custLinFactNeighborX="100000" custLinFactNeighborY="-210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5D5354-D8D0-4136-85DA-150EE401BE7B}" type="pres">
      <dgm:prSet presAssocID="{AE7AA146-083F-435C-BB0A-99C779B0B1CD}" presName="bullet3c" presStyleLbl="node1" presStyleIdx="2" presStyleCnt="3"/>
      <dgm:spPr/>
    </dgm:pt>
    <dgm:pt modelId="{B859B7E6-B0D9-435D-8708-2B2302FB3C74}" type="pres">
      <dgm:prSet presAssocID="{AE7AA146-083F-435C-BB0A-99C779B0B1CD}" presName="textBox3c" presStyleLbl="revTx" presStyleIdx="2" presStyleCnt="3" custScaleX="271009" custScaleY="28080" custLinFactNeighborX="88856" custLinFactNeighborY="-453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C6065F-A0DB-49BF-85F9-67948879F5BA}" srcId="{A2B9A0D0-009B-4EAA-8560-73E35CA4D09B}" destId="{AE7AA146-083F-435C-BB0A-99C779B0B1CD}" srcOrd="2" destOrd="0" parTransId="{8AFD4412-22DF-4590-9714-86224EFDC382}" sibTransId="{0AC0C4ED-085D-4AFB-AEB7-9AE73EDCBABD}"/>
    <dgm:cxn modelId="{43B6E927-21FF-4EAF-8218-6438F659399E}" type="presOf" srcId="{A2B9A0D0-009B-4EAA-8560-73E35CA4D09B}" destId="{51878791-35BA-4991-AA3E-E2E847FAC5A5}" srcOrd="0" destOrd="0" presId="urn:microsoft.com/office/officeart/2005/8/layout/arrow2"/>
    <dgm:cxn modelId="{B689BEF5-AFD9-491C-AEDE-9F113B478171}" srcId="{A2B9A0D0-009B-4EAA-8560-73E35CA4D09B}" destId="{532A1467-6950-439B-A46C-28B642108B0A}" srcOrd="1" destOrd="0" parTransId="{FC65BCF7-DFA7-4C11-9C03-257E108ADA76}" sibTransId="{EE248C9C-4C73-4CE1-881F-28A0FEA2E049}"/>
    <dgm:cxn modelId="{E9E925B6-D223-47E3-852A-52D8F7D0581C}" type="presOf" srcId="{532A1467-6950-439B-A46C-28B642108B0A}" destId="{79A382FC-45BB-4B50-8639-94F4D04B4132}" srcOrd="0" destOrd="0" presId="urn:microsoft.com/office/officeart/2005/8/layout/arrow2"/>
    <dgm:cxn modelId="{03B710DA-06A0-48FA-A9A2-BCEB7C415BBC}" srcId="{A2B9A0D0-009B-4EAA-8560-73E35CA4D09B}" destId="{F8CB0518-3356-4290-874B-B55397630DC6}" srcOrd="0" destOrd="0" parTransId="{47ACDA35-7A9D-4093-B54B-C84401337D93}" sibTransId="{185420C7-95C0-4A9F-86C3-B47ACB574166}"/>
    <dgm:cxn modelId="{2FE2EA01-86A0-4D33-A997-7D77D76DF720}" type="presOf" srcId="{F8CB0518-3356-4290-874B-B55397630DC6}" destId="{CE43A19D-27D4-4233-997D-563B11A8F90A}" srcOrd="0" destOrd="0" presId="urn:microsoft.com/office/officeart/2005/8/layout/arrow2"/>
    <dgm:cxn modelId="{C1DA57AC-43BA-465F-8FF6-50AE8A883FA6}" type="presOf" srcId="{AE7AA146-083F-435C-BB0A-99C779B0B1CD}" destId="{B859B7E6-B0D9-435D-8708-2B2302FB3C74}" srcOrd="0" destOrd="0" presId="urn:microsoft.com/office/officeart/2005/8/layout/arrow2"/>
    <dgm:cxn modelId="{A16D1350-2D8B-4A1D-AB9B-3ABAA56F6359}" type="presParOf" srcId="{51878791-35BA-4991-AA3E-E2E847FAC5A5}" destId="{5425F2CB-C68C-49AA-B6F7-2888BF55C8D6}" srcOrd="0" destOrd="0" presId="urn:microsoft.com/office/officeart/2005/8/layout/arrow2"/>
    <dgm:cxn modelId="{B7E09A18-9D57-424D-B9F7-7AFC9ECD8BED}" type="presParOf" srcId="{51878791-35BA-4991-AA3E-E2E847FAC5A5}" destId="{2686942E-E444-4FE2-9AF8-9FF4A7F1065A}" srcOrd="1" destOrd="0" presId="urn:microsoft.com/office/officeart/2005/8/layout/arrow2"/>
    <dgm:cxn modelId="{17B8B3E9-4BA1-4A42-B69B-3894CED7D917}" type="presParOf" srcId="{2686942E-E444-4FE2-9AF8-9FF4A7F1065A}" destId="{A477AAF0-91E5-47E0-BDFE-DD74B98DD417}" srcOrd="0" destOrd="0" presId="urn:microsoft.com/office/officeart/2005/8/layout/arrow2"/>
    <dgm:cxn modelId="{B463E3D1-71BA-492B-A973-E2500F6364D0}" type="presParOf" srcId="{2686942E-E444-4FE2-9AF8-9FF4A7F1065A}" destId="{CE43A19D-27D4-4233-997D-563B11A8F90A}" srcOrd="1" destOrd="0" presId="urn:microsoft.com/office/officeart/2005/8/layout/arrow2"/>
    <dgm:cxn modelId="{D6126DAA-C285-423D-AADB-B918DECDE5D2}" type="presParOf" srcId="{2686942E-E444-4FE2-9AF8-9FF4A7F1065A}" destId="{87654BCB-0B04-4003-A680-A9D987F9531D}" srcOrd="2" destOrd="0" presId="urn:microsoft.com/office/officeart/2005/8/layout/arrow2"/>
    <dgm:cxn modelId="{ABB47227-5035-4550-9BF1-CE46F4E3A32D}" type="presParOf" srcId="{2686942E-E444-4FE2-9AF8-9FF4A7F1065A}" destId="{79A382FC-45BB-4B50-8639-94F4D04B4132}" srcOrd="3" destOrd="0" presId="urn:microsoft.com/office/officeart/2005/8/layout/arrow2"/>
    <dgm:cxn modelId="{52AFA08F-A4EF-464B-9E85-6BBB46212CEE}" type="presParOf" srcId="{2686942E-E444-4FE2-9AF8-9FF4A7F1065A}" destId="{875D5354-D8D0-4136-85DA-150EE401BE7B}" srcOrd="4" destOrd="0" presId="urn:microsoft.com/office/officeart/2005/8/layout/arrow2"/>
    <dgm:cxn modelId="{E984B68F-F8C7-4531-9A75-7F6C7C5539DD}" type="presParOf" srcId="{2686942E-E444-4FE2-9AF8-9FF4A7F1065A}" destId="{B859B7E6-B0D9-435D-8708-2B2302FB3C7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D2BB2-472F-4411-97AF-94C416E2087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B94D6CA-EEC3-4603-B315-C35727165C6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核心素養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F43694-ABD5-432D-A45F-4003837CCB52}" type="parTrans" cxnId="{13C6364C-E1EF-4DFF-A5A9-E9356CB3367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D0DFDC-7411-46F4-9810-CA5CE821B1CB}" type="sibTrans" cxnId="{13C6364C-E1EF-4DFF-A5A9-E9356CB3367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BC22CE-6660-49CB-9C9D-33A3209A6C3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高層次目標：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E831EA-99FC-4CBA-972F-38098308D261}" type="parTrans" cxnId="{E4832E9A-D004-4515-B279-AFDFB0C332D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61D63-70A0-46FC-B411-722E7A0E484C}" type="sibTrans" cxnId="{E4832E9A-D004-4515-B279-AFDFB0C332D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6B93F3-977B-44D8-B8B2-0BBE322F2B0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策略性知識</a:t>
          </a:r>
          <a:r>
            <a:rPr lang="en-US" altLang="zh-TW" sz="19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方法、通則、策略</a:t>
          </a:r>
          <a:endParaRPr lang="zh-TW" altLang="en-US" sz="18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58052F5-4A06-4840-8FEE-485C3DBB9D0A}" type="parTrans" cxnId="{59B3C307-24A0-42C3-910E-D6DB2B15E8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E63FA6-2231-4D73-8CBE-DF688F943EED}" type="sibTrans" cxnId="{59B3C307-24A0-42C3-910E-D6DB2B15E80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FA0735-49E0-4462-AD16-18D11D5D3A3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中層次目標：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5B908C-82C8-4B72-B142-05BBD7D70374}" type="parTrans" cxnId="{1C9FB751-0E6A-4B88-B576-E754CCACFC7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065D723-2662-4613-B13D-B0D9D90A2509}" type="sibTrans" cxnId="{1C9FB751-0E6A-4B88-B576-E754CCACFC7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9673CE-FF13-4B0D-A932-2E7B7009BF76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知識、技巧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要素、步驟</a:t>
          </a:r>
          <a:endParaRPr lang="zh-TW" altLang="en-US" sz="18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B7448F-CBFB-4222-9A75-12C8CFAD30F4}" type="parTrans" cxnId="{563CB7B6-B6C7-4187-873E-56F7294A62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002FD0-F9AE-40DF-BF61-9988672BCFD8}" type="sibTrans" cxnId="{563CB7B6-B6C7-4187-873E-56F7294A62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94C4CA3-915F-4810-A7DE-B244094A2A2F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低層次目標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0C70F5-DDE4-4827-9772-5BA30B061467}" type="parTrans" cxnId="{9E74AC53-4188-4155-B9F8-0F5A265FB95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3D1FDD-4C77-4AAA-81D0-01C9D9E007CB}" type="sibTrans" cxnId="{9E74AC53-4188-4155-B9F8-0F5A265FB95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BE81D4-3B5D-4AF7-B026-91D158474D3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能理解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、能操作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59B3D7-4448-4357-85F1-72946560B23B}" type="parTrans" cxnId="{0490B554-72BF-4C0D-B1DF-2841900067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4ED764-0C0B-46B7-8399-733A9BD0045F}" type="sibTrans" cxnId="{0490B554-72BF-4C0D-B1DF-28419000678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B27A60-358B-46C1-8040-8FDA7483A166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學生能應用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、能綜合比較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A47CE1-15EE-4165-8D6E-50940D3A2360}" type="parTrans" cxnId="{8FAECE8C-DB51-41F6-B942-8299A1FB22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893542-E2E5-44F2-B6DA-5E6B92B360F6}" type="sibTrans" cxnId="{8FAECE8C-DB51-41F6-B942-8299A1FB225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5656D42-206D-45F3-A204-0E8E1DDA2610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學生能藉由關注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並能設計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0B76AF-BEBC-4444-B677-68A7AB475D66}" type="parTrans" cxnId="{A432B583-6AB3-4009-AA62-6864C6CEC6B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D3461F-E684-426A-BC60-9F8E12BA06BE}" type="sibTrans" cxnId="{A432B583-6AB3-4009-AA62-6864C6CEC6B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496C54-9A30-489C-A4C5-7B62C66874DD}" type="pres">
      <dgm:prSet presAssocID="{82DD2BB2-472F-4411-97AF-94C416E208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B354ACD-961C-4386-80A2-5BF67BAABBC0}" type="pres">
      <dgm:prSet presAssocID="{2B94D6CA-EEC3-4603-B315-C35727165C61}" presName="composite" presStyleCnt="0"/>
      <dgm:spPr/>
    </dgm:pt>
    <dgm:pt modelId="{5819995A-7687-48F7-9DE8-F4D8EF7B38DF}" type="pres">
      <dgm:prSet presAssocID="{2B94D6CA-EEC3-4603-B315-C35727165C61}" presName="bentUpArrow1" presStyleLbl="alignImgPlace1" presStyleIdx="0" presStyleCnt="2" custLinFactNeighborX="-38726" custLinFactNeighborY="-9734"/>
      <dgm:spPr/>
    </dgm:pt>
    <dgm:pt modelId="{66135A96-526C-41FC-87AC-667A7B4C2FE9}" type="pres">
      <dgm:prSet presAssocID="{2B94D6CA-EEC3-4603-B315-C35727165C61}" presName="ParentText" presStyleLbl="node1" presStyleIdx="0" presStyleCnt="3" custScaleX="131683" custScaleY="77375" custLinFactX="-40239" custLinFactNeighborX="-100000" custLinFactNeighborY="-18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9632F-E38A-42B3-9DA5-6A256F02C2F9}" type="pres">
      <dgm:prSet presAssocID="{2B94D6CA-EEC3-4603-B315-C35727165C61}" presName="ChildText" presStyleLbl="revTx" presStyleIdx="0" presStyleCnt="3" custScaleX="465871" custLinFactX="93587" custLinFactNeighborX="100000" custLinFactNeighborY="26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E75261-18BC-4822-A9C4-A98F569FF4EA}" type="pres">
      <dgm:prSet presAssocID="{A2D0DFDC-7411-46F4-9810-CA5CE821B1CB}" presName="sibTrans" presStyleCnt="0"/>
      <dgm:spPr/>
    </dgm:pt>
    <dgm:pt modelId="{807CC836-AA83-446B-AE08-6E0180E17A3E}" type="pres">
      <dgm:prSet presAssocID="{526B93F3-977B-44D8-B8B2-0BBE322F2B07}" presName="composite" presStyleCnt="0"/>
      <dgm:spPr/>
    </dgm:pt>
    <dgm:pt modelId="{BCA9F12E-D533-47F8-836C-0C35F4389401}" type="pres">
      <dgm:prSet presAssocID="{526B93F3-977B-44D8-B8B2-0BBE322F2B07}" presName="bentUpArrow1" presStyleLbl="alignImgPlace1" presStyleIdx="1" presStyleCnt="2" custLinFactX="-19176" custLinFactNeighborX="-100000" custLinFactNeighborY="-7839"/>
      <dgm:spPr/>
    </dgm:pt>
    <dgm:pt modelId="{2DDC099E-0B9D-4B8C-9E87-C00E952B16E0}" type="pres">
      <dgm:prSet presAssocID="{526B93F3-977B-44D8-B8B2-0BBE322F2B07}" presName="ParentText" presStyleLbl="node1" presStyleIdx="1" presStyleCnt="3" custScaleX="131683" custScaleY="77375" custLinFactNeighborX="-75139" custLinFactNeighborY="-44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459FA0-7B9D-4343-A1D0-2522515F4B01}" type="pres">
      <dgm:prSet presAssocID="{526B93F3-977B-44D8-B8B2-0BBE322F2B07}" presName="ChildText" presStyleLbl="revTx" presStyleIdx="1" presStyleCnt="3" custScaleX="451458" custLinFactX="6631" custLinFactNeighborX="100000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D34EC-CEA1-4482-B0A3-37F8AEC82FB1}" type="pres">
      <dgm:prSet presAssocID="{63E63FA6-2231-4D73-8CBE-DF688F943EED}" presName="sibTrans" presStyleCnt="0"/>
      <dgm:spPr/>
    </dgm:pt>
    <dgm:pt modelId="{187DBBAF-3C22-4654-9DE8-DA7E7B8B7386}" type="pres">
      <dgm:prSet presAssocID="{C79673CE-FF13-4B0D-A932-2E7B7009BF76}" presName="composite" presStyleCnt="0"/>
      <dgm:spPr/>
    </dgm:pt>
    <dgm:pt modelId="{8CD7E182-23F8-49D1-B528-30C3C09AAA66}" type="pres">
      <dgm:prSet presAssocID="{C79673CE-FF13-4B0D-A932-2E7B7009BF76}" presName="ParentText" presStyleLbl="node1" presStyleIdx="2" presStyleCnt="3" custScaleX="131683" custScaleY="77375" custLinFactX="-32132" custLinFactNeighborX="-100000" custLinFactNeighborY="-38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E7296A-00E9-4D89-8BFF-135217C54CA7}" type="pres">
      <dgm:prSet presAssocID="{C79673CE-FF13-4B0D-A932-2E7B7009BF76}" presName="FinalChildText" presStyleLbl="revTx" presStyleIdx="2" presStyleCnt="3" custScaleX="365225" custLinFactNeighborX="-14519" custLinFactNeighborY="-4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9B6E5A-158D-496B-B53C-43C8552C7E73}" type="presOf" srcId="{526B93F3-977B-44D8-B8B2-0BBE322F2B07}" destId="{2DDC099E-0B9D-4B8C-9E87-C00E952B16E0}" srcOrd="0" destOrd="0" presId="urn:microsoft.com/office/officeart/2005/8/layout/StepDownProcess"/>
    <dgm:cxn modelId="{13C6364C-E1EF-4DFF-A5A9-E9356CB33678}" srcId="{82DD2BB2-472F-4411-97AF-94C416E20879}" destId="{2B94D6CA-EEC3-4603-B315-C35727165C61}" srcOrd="0" destOrd="0" parTransId="{2CF43694-ABD5-432D-A45F-4003837CCB52}" sibTransId="{A2D0DFDC-7411-46F4-9810-CA5CE821B1CB}"/>
    <dgm:cxn modelId="{59B3C307-24A0-42C3-910E-D6DB2B15E80F}" srcId="{82DD2BB2-472F-4411-97AF-94C416E20879}" destId="{526B93F3-977B-44D8-B8B2-0BBE322F2B07}" srcOrd="1" destOrd="0" parTransId="{358052F5-4A06-4840-8FEE-485C3DBB9D0A}" sibTransId="{63E63FA6-2231-4D73-8CBE-DF688F943EED}"/>
    <dgm:cxn modelId="{7E1C6F89-F313-4BD8-94FE-CB9C154F92B4}" type="presOf" srcId="{82DD2BB2-472F-4411-97AF-94C416E20879}" destId="{E7496C54-9A30-489C-A4C5-7B62C66874DD}" srcOrd="0" destOrd="0" presId="urn:microsoft.com/office/officeart/2005/8/layout/StepDownProcess"/>
    <dgm:cxn modelId="{0490B554-72BF-4C0D-B1DF-284190006782}" srcId="{C79673CE-FF13-4B0D-A932-2E7B7009BF76}" destId="{B6BE81D4-3B5D-4AF7-B026-91D158474D3C}" srcOrd="1" destOrd="0" parTransId="{CF59B3D7-4448-4357-85F1-72946560B23B}" sibTransId="{5C4ED764-0C0B-46B7-8399-733A9BD0045F}"/>
    <dgm:cxn modelId="{E4832E9A-D004-4515-B279-AFDFB0C332D6}" srcId="{2B94D6CA-EEC3-4603-B315-C35727165C61}" destId="{8ABC22CE-6660-49CB-9C9D-33A3209A6C32}" srcOrd="0" destOrd="0" parTransId="{B2E831EA-99FC-4CBA-972F-38098308D261}" sibTransId="{50561D63-70A0-46FC-B411-722E7A0E484C}"/>
    <dgm:cxn modelId="{8FAECE8C-DB51-41F6-B942-8299A1FB225D}" srcId="{526B93F3-977B-44D8-B8B2-0BBE322F2B07}" destId="{8AB27A60-358B-46C1-8040-8FDA7483A166}" srcOrd="1" destOrd="0" parTransId="{D7A47CE1-15EE-4165-8D6E-50940D3A2360}" sibTransId="{C5893542-E2E5-44F2-B6DA-5E6B92B360F6}"/>
    <dgm:cxn modelId="{563CB7B6-B6C7-4187-873E-56F7294A6246}" srcId="{82DD2BB2-472F-4411-97AF-94C416E20879}" destId="{C79673CE-FF13-4B0D-A932-2E7B7009BF76}" srcOrd="2" destOrd="0" parTransId="{91B7448F-CBFB-4222-9A75-12C8CFAD30F4}" sibTransId="{5E002FD0-F9AE-40DF-BF61-9988672BCFD8}"/>
    <dgm:cxn modelId="{9E74AC53-4188-4155-B9F8-0F5A265FB95A}" srcId="{C79673CE-FF13-4B0D-A932-2E7B7009BF76}" destId="{C94C4CA3-915F-4810-A7DE-B244094A2A2F}" srcOrd="0" destOrd="0" parTransId="{920C70F5-DDE4-4827-9772-5BA30B061467}" sibTransId="{033D1FDD-4C77-4AAA-81D0-01C9D9E007CB}"/>
    <dgm:cxn modelId="{C85F4A5E-A94A-41CE-8F0E-8D485466E561}" type="presOf" srcId="{C6FA0735-49E0-4462-AD16-18D11D5D3A39}" destId="{CC459FA0-7B9D-4343-A1D0-2522515F4B01}" srcOrd="0" destOrd="0" presId="urn:microsoft.com/office/officeart/2005/8/layout/StepDownProcess"/>
    <dgm:cxn modelId="{0D6E7AB7-B452-4595-81F0-C045514BE65D}" type="presOf" srcId="{8AB27A60-358B-46C1-8040-8FDA7483A166}" destId="{CC459FA0-7B9D-4343-A1D0-2522515F4B01}" srcOrd="0" destOrd="1" presId="urn:microsoft.com/office/officeart/2005/8/layout/StepDownProcess"/>
    <dgm:cxn modelId="{D743E77E-DB9D-4119-BD4E-91ED7BD5FCC4}" type="presOf" srcId="{B6BE81D4-3B5D-4AF7-B026-91D158474D3C}" destId="{B8E7296A-00E9-4D89-8BFF-135217C54CA7}" srcOrd="0" destOrd="1" presId="urn:microsoft.com/office/officeart/2005/8/layout/StepDownProcess"/>
    <dgm:cxn modelId="{18A9AAE6-A209-406F-8A43-63A71A7CF88F}" type="presOf" srcId="{05656D42-206D-45F3-A204-0E8E1DDA2610}" destId="{A389632F-E38A-42B3-9DA5-6A256F02C2F9}" srcOrd="0" destOrd="1" presId="urn:microsoft.com/office/officeart/2005/8/layout/StepDownProcess"/>
    <dgm:cxn modelId="{8A90E926-FB8C-447A-A4D3-443B2BEB9B23}" type="presOf" srcId="{8ABC22CE-6660-49CB-9C9D-33A3209A6C32}" destId="{A389632F-E38A-42B3-9DA5-6A256F02C2F9}" srcOrd="0" destOrd="0" presId="urn:microsoft.com/office/officeart/2005/8/layout/StepDownProcess"/>
    <dgm:cxn modelId="{A432B583-6AB3-4009-AA62-6864C6CEC6B3}" srcId="{2B94D6CA-EEC3-4603-B315-C35727165C61}" destId="{05656D42-206D-45F3-A204-0E8E1DDA2610}" srcOrd="1" destOrd="0" parTransId="{690B76AF-BEBC-4444-B677-68A7AB475D66}" sibTransId="{CBD3461F-E684-426A-BC60-9F8E12BA06BE}"/>
    <dgm:cxn modelId="{DE787160-B760-47BF-86D3-7E2E0D407332}" type="presOf" srcId="{2B94D6CA-EEC3-4603-B315-C35727165C61}" destId="{66135A96-526C-41FC-87AC-667A7B4C2FE9}" srcOrd="0" destOrd="0" presId="urn:microsoft.com/office/officeart/2005/8/layout/StepDownProcess"/>
    <dgm:cxn modelId="{E367E78E-4810-48F5-9602-E00B32BE669E}" type="presOf" srcId="{C79673CE-FF13-4B0D-A932-2E7B7009BF76}" destId="{8CD7E182-23F8-49D1-B528-30C3C09AAA66}" srcOrd="0" destOrd="0" presId="urn:microsoft.com/office/officeart/2005/8/layout/StepDownProcess"/>
    <dgm:cxn modelId="{6FEAC8B2-A43E-4552-ADAF-160DCD09EAA9}" type="presOf" srcId="{C94C4CA3-915F-4810-A7DE-B244094A2A2F}" destId="{B8E7296A-00E9-4D89-8BFF-135217C54CA7}" srcOrd="0" destOrd="0" presId="urn:microsoft.com/office/officeart/2005/8/layout/StepDownProcess"/>
    <dgm:cxn modelId="{1C9FB751-0E6A-4B88-B576-E754CCACFC7D}" srcId="{526B93F3-977B-44D8-B8B2-0BBE322F2B07}" destId="{C6FA0735-49E0-4462-AD16-18D11D5D3A39}" srcOrd="0" destOrd="0" parTransId="{055B908C-82C8-4B72-B142-05BBD7D70374}" sibTransId="{9065D723-2662-4613-B13D-B0D9D90A2509}"/>
    <dgm:cxn modelId="{9F99D0A7-62DD-4D22-9B96-DE0B0747629A}" type="presParOf" srcId="{E7496C54-9A30-489C-A4C5-7B62C66874DD}" destId="{EB354ACD-961C-4386-80A2-5BF67BAABBC0}" srcOrd="0" destOrd="0" presId="urn:microsoft.com/office/officeart/2005/8/layout/StepDownProcess"/>
    <dgm:cxn modelId="{CB7F125A-78B6-43BD-8E03-1F95F2EB5E14}" type="presParOf" srcId="{EB354ACD-961C-4386-80A2-5BF67BAABBC0}" destId="{5819995A-7687-48F7-9DE8-F4D8EF7B38DF}" srcOrd="0" destOrd="0" presId="urn:microsoft.com/office/officeart/2005/8/layout/StepDownProcess"/>
    <dgm:cxn modelId="{60E0CA77-2D11-4BD2-BC57-2577098B560D}" type="presParOf" srcId="{EB354ACD-961C-4386-80A2-5BF67BAABBC0}" destId="{66135A96-526C-41FC-87AC-667A7B4C2FE9}" srcOrd="1" destOrd="0" presId="urn:microsoft.com/office/officeart/2005/8/layout/StepDownProcess"/>
    <dgm:cxn modelId="{D55A785C-DA92-450B-B29E-7CB36E208AE5}" type="presParOf" srcId="{EB354ACD-961C-4386-80A2-5BF67BAABBC0}" destId="{A389632F-E38A-42B3-9DA5-6A256F02C2F9}" srcOrd="2" destOrd="0" presId="urn:microsoft.com/office/officeart/2005/8/layout/StepDownProcess"/>
    <dgm:cxn modelId="{F80064EC-4853-44DD-AADD-8BB16B5427FE}" type="presParOf" srcId="{E7496C54-9A30-489C-A4C5-7B62C66874DD}" destId="{69E75261-18BC-4822-A9C4-A98F569FF4EA}" srcOrd="1" destOrd="0" presId="urn:microsoft.com/office/officeart/2005/8/layout/StepDownProcess"/>
    <dgm:cxn modelId="{6FDF662A-A6C9-4232-ADD7-69E3C5B6B4BF}" type="presParOf" srcId="{E7496C54-9A30-489C-A4C5-7B62C66874DD}" destId="{807CC836-AA83-446B-AE08-6E0180E17A3E}" srcOrd="2" destOrd="0" presId="urn:microsoft.com/office/officeart/2005/8/layout/StepDownProcess"/>
    <dgm:cxn modelId="{FAB6B333-F004-455F-B1AA-F888816DEF89}" type="presParOf" srcId="{807CC836-AA83-446B-AE08-6E0180E17A3E}" destId="{BCA9F12E-D533-47F8-836C-0C35F4389401}" srcOrd="0" destOrd="0" presId="urn:microsoft.com/office/officeart/2005/8/layout/StepDownProcess"/>
    <dgm:cxn modelId="{95EC6A9D-C41F-4A76-9D33-8A2624755632}" type="presParOf" srcId="{807CC836-AA83-446B-AE08-6E0180E17A3E}" destId="{2DDC099E-0B9D-4B8C-9E87-C00E952B16E0}" srcOrd="1" destOrd="0" presId="urn:microsoft.com/office/officeart/2005/8/layout/StepDownProcess"/>
    <dgm:cxn modelId="{D3501EF8-7EB5-4807-893D-8193FA4EA942}" type="presParOf" srcId="{807CC836-AA83-446B-AE08-6E0180E17A3E}" destId="{CC459FA0-7B9D-4343-A1D0-2522515F4B01}" srcOrd="2" destOrd="0" presId="urn:microsoft.com/office/officeart/2005/8/layout/StepDownProcess"/>
    <dgm:cxn modelId="{1B0D9040-6DA5-4950-92A7-56AB4D0B1C14}" type="presParOf" srcId="{E7496C54-9A30-489C-A4C5-7B62C66874DD}" destId="{37ED34EC-CEA1-4482-B0A3-37F8AEC82FB1}" srcOrd="3" destOrd="0" presId="urn:microsoft.com/office/officeart/2005/8/layout/StepDownProcess"/>
    <dgm:cxn modelId="{6438E99D-688A-40D8-B655-38E5CAE475CF}" type="presParOf" srcId="{E7496C54-9A30-489C-A4C5-7B62C66874DD}" destId="{187DBBAF-3C22-4654-9DE8-DA7E7B8B7386}" srcOrd="4" destOrd="0" presId="urn:microsoft.com/office/officeart/2005/8/layout/StepDownProcess"/>
    <dgm:cxn modelId="{2FC3D2BB-8310-48EA-8CBA-4C0085915AAA}" type="presParOf" srcId="{187DBBAF-3C22-4654-9DE8-DA7E7B8B7386}" destId="{8CD7E182-23F8-49D1-B528-30C3C09AAA66}" srcOrd="0" destOrd="0" presId="urn:microsoft.com/office/officeart/2005/8/layout/StepDownProcess"/>
    <dgm:cxn modelId="{A6A52A8E-5F14-407F-9D70-BEF181DB5216}" type="presParOf" srcId="{187DBBAF-3C22-4654-9DE8-DA7E7B8B7386}" destId="{B8E7296A-00E9-4D89-8BFF-135217C54CA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ABE52-188E-46D3-9C59-BFD413F2A0C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61F5A92-147D-4FCE-99A0-D407068E2D30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B67367-E9E9-4298-8DCB-17B28DBFD92D}" type="parTrans" cxnId="{23B76922-0E89-42BB-BDE3-0632FA6D90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FBE89E-2E79-4FE4-A0C7-BB5B46BEDFC3}" type="sibTrans" cxnId="{23B76922-0E89-42BB-BDE3-0632FA6D908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CE620B-C9DA-4D68-A7BC-4E2FD5A6F53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3A01B7F-90D6-436D-8013-C5F7FD0B861C}" type="parTrans" cxnId="{D16BB327-218D-45F9-AAB3-32931375F0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9A8904-FAA7-4CD1-BB80-64686B6FB247}" type="sibTrans" cxnId="{D16BB327-218D-45F9-AAB3-32931375F04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7A2DED-B259-416F-B271-E52CA621119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F72AFF-50A5-41C9-B3A0-CE691B57508A}" type="parTrans" cxnId="{05797B4D-7714-45D2-9D0F-E37D683861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BA34E34-5366-413F-87B5-C08849AA586A}" type="sibTrans" cxnId="{05797B4D-7714-45D2-9D0F-E37D683861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43DF0B-266E-474A-A5F2-B9F6DB06DB0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魚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91CDC0-73F9-4BDF-BEF9-02703E0345E0}" type="parTrans" cxnId="{1FDF005B-EC77-4407-B7CF-F1A93E3B65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0270DC-B37C-46BB-9017-0E1DFB8EECFD}" type="sibTrans" cxnId="{1FDF005B-EC77-4407-B7CF-F1A93E3B65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D93F1F-3B1F-41A3-840E-1484B16964F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F083DE-7FF8-4D0D-9593-CD9460386E29}" type="parTrans" cxnId="{6AEDCEF7-888C-4131-B47B-746347470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221270E-CB63-44D0-91C2-0EA4243AEC5B}" type="sibTrans" cxnId="{6AEDCEF7-888C-4131-B47B-7463474704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71853AF-2318-452B-A0A5-70AB9FDF06B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C4FA3F-1F37-4282-AAE2-BD56BE65BF7D}" type="parTrans" cxnId="{EA509BE6-F5B3-49F2-BA4D-60AE3A84E8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EF73628-1740-4B15-BE5F-E2CD7A4AAE07}" type="sibTrans" cxnId="{EA509BE6-F5B3-49F2-BA4D-60AE3A84E8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AD1100-13D5-4B1C-9C37-A38F1D8AE5C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買菜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1B183D-BEEF-4DF5-A270-1EE98BCA4D2A}" type="parTrans" cxnId="{7A14E574-26E0-40C7-887B-FEE507C2138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FCD3E2-FD5B-42DC-98A1-67E7F8E7DA23}" type="sibTrans" cxnId="{7A14E574-26E0-40C7-887B-FEE507C2138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F14552-C814-4D0E-AF42-941ABC6F5676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4AE3D5-4B50-450C-BF2D-BAE4AD7D9163}" type="parTrans" cxnId="{E66EFC25-E0D5-4300-B9AA-649A1F44AF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2E8BFD-8F0F-445C-90D4-D3F25EC79482}" type="sibTrans" cxnId="{E66EFC25-E0D5-4300-B9AA-649A1F44AFE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0D73C8-624F-4511-B4EB-663B630E78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裝車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1EDDBD-AB2A-4E6D-9CB2-361D06656ABB}" type="parTrans" cxnId="{574371BF-1665-4C94-A559-9E6C79F0D0C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FCD9B03-3994-46AF-896B-EC290D3EAB30}" type="sibTrans" cxnId="{574371BF-1665-4C94-A559-9E6C79F0D0C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BCEF68-E0C1-4C4C-A841-CF45E24C7A5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1E88F1-391A-4E9C-8E04-12B9A91E0A8C}" type="parTrans" cxnId="{C9F03DAF-403A-4688-8A8C-2DCC6BC4A7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4A895E-8B10-4910-AF75-CCA1E3E0EB9E}" type="sibTrans" cxnId="{C9F03DAF-403A-4688-8A8C-2DCC6BC4A7C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B011A5-4C18-473F-B77A-16B8CA3EC5D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郵寄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5543C1C-2F4E-4EE9-8313-3BEE9946C908}" type="parTrans" cxnId="{C5BF952D-A5A5-4057-BCC7-BB4711B9AED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EF9E94-CECA-4B77-A329-7F59629B6E10}" type="sibTrans" cxnId="{C5BF952D-A5A5-4057-BCC7-BB4711B9AED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4C2CB0-692A-40CC-8C2B-BDDC367F5007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消費經濟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BEE771-360C-4E3F-998D-16E03E9BE6EB}" type="parTrans" cxnId="{32DE074E-7FBD-4DB5-B984-978CA46F40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F17C42-9547-4E7B-B2C4-628AE75FF3F3}" type="sibTrans" cxnId="{32DE074E-7FBD-4DB5-B984-978CA46F40E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9B7726-C8E5-4F0E-B761-7B07F4B14DD6}" type="pres">
      <dgm:prSet presAssocID="{1C2ABE52-188E-46D3-9C59-BFD413F2A0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717B644-6CA1-4F1C-BE8C-C34CE47BABE4}" type="pres">
      <dgm:prSet presAssocID="{B8F14552-C814-4D0E-AF42-941ABC6F5676}" presName="hierRoot1" presStyleCnt="0"/>
      <dgm:spPr/>
    </dgm:pt>
    <dgm:pt modelId="{E198297C-2C7D-4A4F-8C6D-DBAA228F7368}" type="pres">
      <dgm:prSet presAssocID="{B8F14552-C814-4D0E-AF42-941ABC6F5676}" presName="composite" presStyleCnt="0"/>
      <dgm:spPr/>
    </dgm:pt>
    <dgm:pt modelId="{0E810983-4EBA-4625-A995-4E12E375C000}" type="pres">
      <dgm:prSet presAssocID="{B8F14552-C814-4D0E-AF42-941ABC6F5676}" presName="background" presStyleLbl="node0" presStyleIdx="0" presStyleCnt="1"/>
      <dgm:spPr/>
    </dgm:pt>
    <dgm:pt modelId="{AD057FA2-3ED9-4074-BC11-D2CA503B5421}" type="pres">
      <dgm:prSet presAssocID="{B8F14552-C814-4D0E-AF42-941ABC6F5676}" presName="text" presStyleLbl="fgAcc0" presStyleIdx="0" presStyleCnt="1" custScaleX="133085" custLinFactX="100000" custLinFactNeighborX="111294" custLinFactNeighborY="-1060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8C05E68-0B8D-415F-8DC3-C8DD9C73BB4E}" type="pres">
      <dgm:prSet presAssocID="{B8F14552-C814-4D0E-AF42-941ABC6F5676}" presName="hierChild2" presStyleCnt="0"/>
      <dgm:spPr/>
    </dgm:pt>
    <dgm:pt modelId="{2D29AC2A-6DE2-42FE-B838-1E3725CD9D61}" type="pres">
      <dgm:prSet presAssocID="{6BB67367-E9E9-4298-8DCB-17B28DBFD92D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354030C-1F23-4570-A15E-957D7FAC7130}" type="pres">
      <dgm:prSet presAssocID="{C61F5A92-147D-4FCE-99A0-D407068E2D30}" presName="hierRoot2" presStyleCnt="0"/>
      <dgm:spPr/>
    </dgm:pt>
    <dgm:pt modelId="{6C11F9ED-5630-49AA-816F-6F16D98D0B89}" type="pres">
      <dgm:prSet presAssocID="{C61F5A92-147D-4FCE-99A0-D407068E2D30}" presName="composite2" presStyleCnt="0"/>
      <dgm:spPr/>
    </dgm:pt>
    <dgm:pt modelId="{B8AA81D9-D0E4-45E0-BEC3-7FDC298CDEC6}" type="pres">
      <dgm:prSet presAssocID="{C61F5A92-147D-4FCE-99A0-D407068E2D30}" presName="background2" presStyleLbl="node2" presStyleIdx="0" presStyleCnt="2"/>
      <dgm:spPr/>
    </dgm:pt>
    <dgm:pt modelId="{3046D96B-9EAF-4F41-87FE-9E42D1D3F60F}" type="pres">
      <dgm:prSet presAssocID="{C61F5A92-147D-4FCE-99A0-D407068E2D30}" presName="text2" presStyleLbl="fgAcc2" presStyleIdx="0" presStyleCnt="2" custScaleX="132961" custLinFactX="200000" custLinFactNeighborX="216711" custLinFactNeighborY="-11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C4B2841-E1AE-4323-B83B-1FE31F057BC3}" type="pres">
      <dgm:prSet presAssocID="{C61F5A92-147D-4FCE-99A0-D407068E2D30}" presName="hierChild3" presStyleCnt="0"/>
      <dgm:spPr/>
    </dgm:pt>
    <dgm:pt modelId="{A3C6C8C9-79C2-460A-BCCF-28AE2AFB2B53}" type="pres">
      <dgm:prSet presAssocID="{4ABEE771-360C-4E3F-998D-16E03E9BE6EB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F1F86129-CB38-4370-B224-0E614DDC9485}" type="pres">
      <dgm:prSet presAssocID="{5E4C2CB0-692A-40CC-8C2B-BDDC367F5007}" presName="hierRoot2" presStyleCnt="0"/>
      <dgm:spPr/>
    </dgm:pt>
    <dgm:pt modelId="{253D3CB5-FE53-4003-BB73-1CA30B4EDC44}" type="pres">
      <dgm:prSet presAssocID="{5E4C2CB0-692A-40CC-8C2B-BDDC367F5007}" presName="composite2" presStyleCnt="0"/>
      <dgm:spPr/>
    </dgm:pt>
    <dgm:pt modelId="{1007CF51-A587-4907-B594-B571D9D57A6D}" type="pres">
      <dgm:prSet presAssocID="{5E4C2CB0-692A-40CC-8C2B-BDDC367F5007}" presName="background2" presStyleLbl="node2" presStyleIdx="1" presStyleCnt="2"/>
      <dgm:spPr/>
    </dgm:pt>
    <dgm:pt modelId="{DBA954A7-A6E7-45F9-B137-2F37C9FA7D06}" type="pres">
      <dgm:prSet presAssocID="{5E4C2CB0-692A-40CC-8C2B-BDDC367F5007}" presName="text2" presStyleLbl="fgAcc2" presStyleIdx="1" presStyleCnt="2" custScaleX="1298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3592E25-7405-448A-B41C-A2739B59F922}" type="pres">
      <dgm:prSet presAssocID="{5E4C2CB0-692A-40CC-8C2B-BDDC367F5007}" presName="hierChild3" presStyleCnt="0"/>
      <dgm:spPr/>
    </dgm:pt>
    <dgm:pt modelId="{F937ABAF-DD48-47FD-BA0A-3AC2874751A8}" type="pres">
      <dgm:prSet presAssocID="{63A01B7F-90D6-436D-8013-C5F7FD0B861C}" presName="Name17" presStyleLbl="parChTrans1D3" presStyleIdx="0" presStyleCnt="3"/>
      <dgm:spPr/>
      <dgm:t>
        <a:bodyPr/>
        <a:lstStyle/>
        <a:p>
          <a:endParaRPr lang="zh-TW" altLang="en-US"/>
        </a:p>
      </dgm:t>
    </dgm:pt>
    <dgm:pt modelId="{9B402213-DF60-4E3B-9CB1-B2FCC5E5FE3B}" type="pres">
      <dgm:prSet presAssocID="{24CE620B-C9DA-4D68-A7BC-4E2FD5A6F539}" presName="hierRoot3" presStyleCnt="0"/>
      <dgm:spPr/>
    </dgm:pt>
    <dgm:pt modelId="{175A38D0-7BD6-4F0E-88B8-0ED75BB2A9DB}" type="pres">
      <dgm:prSet presAssocID="{24CE620B-C9DA-4D68-A7BC-4E2FD5A6F539}" presName="composite3" presStyleCnt="0"/>
      <dgm:spPr/>
    </dgm:pt>
    <dgm:pt modelId="{7E1E8DF4-7D50-4295-957E-A1BCFAB190E3}" type="pres">
      <dgm:prSet presAssocID="{24CE620B-C9DA-4D68-A7BC-4E2FD5A6F539}" presName="background3" presStyleLbl="node3" presStyleIdx="0" presStyleCnt="3"/>
      <dgm:spPr/>
    </dgm:pt>
    <dgm:pt modelId="{E01B945A-B106-471A-AB0F-C8553A5C2E92}" type="pres">
      <dgm:prSet presAssocID="{24CE620B-C9DA-4D68-A7BC-4E2FD5A6F53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D1A23A-5D7B-4090-A858-0170111E8260}" type="pres">
      <dgm:prSet presAssocID="{24CE620B-C9DA-4D68-A7BC-4E2FD5A6F539}" presName="hierChild4" presStyleCnt="0"/>
      <dgm:spPr/>
    </dgm:pt>
    <dgm:pt modelId="{0D109999-A81E-4268-9112-FB0871B3B39C}" type="pres">
      <dgm:prSet presAssocID="{3CF083DE-7FF8-4D0D-9593-CD9460386E29}" presName="Name23" presStyleLbl="parChTrans1D4" presStyleIdx="0" presStyleCnt="6"/>
      <dgm:spPr/>
      <dgm:t>
        <a:bodyPr/>
        <a:lstStyle/>
        <a:p>
          <a:endParaRPr lang="zh-TW" altLang="en-US"/>
        </a:p>
      </dgm:t>
    </dgm:pt>
    <dgm:pt modelId="{65DFAC8F-22EC-4C2F-AF0B-FE284B66EB74}" type="pres">
      <dgm:prSet presAssocID="{F1D93F1F-3B1F-41A3-840E-1484B16964F7}" presName="hierRoot4" presStyleCnt="0"/>
      <dgm:spPr/>
    </dgm:pt>
    <dgm:pt modelId="{D5128729-B301-402B-BF00-794E6D39B9E3}" type="pres">
      <dgm:prSet presAssocID="{F1D93F1F-3B1F-41A3-840E-1484B16964F7}" presName="composite4" presStyleCnt="0"/>
      <dgm:spPr/>
    </dgm:pt>
    <dgm:pt modelId="{0532EF14-9A56-4918-9CF8-F5FD5E3865F7}" type="pres">
      <dgm:prSet presAssocID="{F1D93F1F-3B1F-41A3-840E-1484B16964F7}" presName="background4" presStyleLbl="node4" presStyleIdx="0" presStyleCnt="6"/>
      <dgm:spPr/>
    </dgm:pt>
    <dgm:pt modelId="{DF91870D-FD29-4A9B-AF07-6E7653B0DA5D}" type="pres">
      <dgm:prSet presAssocID="{F1D93F1F-3B1F-41A3-840E-1484B16964F7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0A69BF-0CF7-463E-B7CF-0816A80606A7}" type="pres">
      <dgm:prSet presAssocID="{F1D93F1F-3B1F-41A3-840E-1484B16964F7}" presName="hierChild5" presStyleCnt="0"/>
      <dgm:spPr/>
    </dgm:pt>
    <dgm:pt modelId="{DD56BB26-4749-469A-B8E7-86D19E9FA9FB}" type="pres">
      <dgm:prSet presAssocID="{AF91CDC0-73F9-4BDF-BEF9-02703E0345E0}" presName="Name23" presStyleLbl="parChTrans1D4" presStyleIdx="1" presStyleCnt="6"/>
      <dgm:spPr/>
      <dgm:t>
        <a:bodyPr/>
        <a:lstStyle/>
        <a:p>
          <a:endParaRPr lang="zh-TW" altLang="en-US"/>
        </a:p>
      </dgm:t>
    </dgm:pt>
    <dgm:pt modelId="{6D6A2A99-DD1F-4E52-8A48-989E78E0DEE7}" type="pres">
      <dgm:prSet presAssocID="{0843DF0B-266E-474A-A5F2-B9F6DB06DB0A}" presName="hierRoot4" presStyleCnt="0"/>
      <dgm:spPr/>
    </dgm:pt>
    <dgm:pt modelId="{CF297D35-4702-4C5D-A658-B9B6A3254F95}" type="pres">
      <dgm:prSet presAssocID="{0843DF0B-266E-474A-A5F2-B9F6DB06DB0A}" presName="composite4" presStyleCnt="0"/>
      <dgm:spPr/>
    </dgm:pt>
    <dgm:pt modelId="{0CFE7154-5773-402B-A60B-FBD9FF8B4920}" type="pres">
      <dgm:prSet presAssocID="{0843DF0B-266E-474A-A5F2-B9F6DB06DB0A}" presName="background4" presStyleLbl="node4" presStyleIdx="1" presStyleCnt="6"/>
      <dgm:spPr/>
    </dgm:pt>
    <dgm:pt modelId="{5C718A79-426E-4BCC-995A-95F7399A8650}" type="pres">
      <dgm:prSet presAssocID="{0843DF0B-266E-474A-A5F2-B9F6DB06DB0A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BF84BA-7141-46ED-A194-9F676A919009}" type="pres">
      <dgm:prSet presAssocID="{0843DF0B-266E-474A-A5F2-B9F6DB06DB0A}" presName="hierChild5" presStyleCnt="0"/>
      <dgm:spPr/>
    </dgm:pt>
    <dgm:pt modelId="{B9DB95E6-90AD-4BC2-9597-0446B72022C7}" type="pres">
      <dgm:prSet presAssocID="{E6F72AFF-50A5-41C9-B3A0-CE691B57508A}" presName="Name17" presStyleLbl="parChTrans1D3" presStyleIdx="1" presStyleCnt="3"/>
      <dgm:spPr/>
      <dgm:t>
        <a:bodyPr/>
        <a:lstStyle/>
        <a:p>
          <a:endParaRPr lang="zh-TW" altLang="en-US"/>
        </a:p>
      </dgm:t>
    </dgm:pt>
    <dgm:pt modelId="{446015E0-1E03-4B7D-A0C6-0CEE726B122F}" type="pres">
      <dgm:prSet presAssocID="{AC7A2DED-B259-416F-B271-E52CA621119E}" presName="hierRoot3" presStyleCnt="0"/>
      <dgm:spPr/>
    </dgm:pt>
    <dgm:pt modelId="{F694FC8F-C73E-4B21-820D-B7D7B386F226}" type="pres">
      <dgm:prSet presAssocID="{AC7A2DED-B259-416F-B271-E52CA621119E}" presName="composite3" presStyleCnt="0"/>
      <dgm:spPr/>
    </dgm:pt>
    <dgm:pt modelId="{1FB11447-411A-4190-8EAA-22E8680B41B5}" type="pres">
      <dgm:prSet presAssocID="{AC7A2DED-B259-416F-B271-E52CA621119E}" presName="background3" presStyleLbl="node3" presStyleIdx="1" presStyleCnt="3"/>
      <dgm:spPr/>
    </dgm:pt>
    <dgm:pt modelId="{CC84F915-AE10-4072-B90D-0F3B49A9F025}" type="pres">
      <dgm:prSet presAssocID="{AC7A2DED-B259-416F-B271-E52CA621119E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82548CB-3910-4463-AA01-5B69C39C56D5}" type="pres">
      <dgm:prSet presAssocID="{AC7A2DED-B259-416F-B271-E52CA621119E}" presName="hierChild4" presStyleCnt="0"/>
      <dgm:spPr/>
    </dgm:pt>
    <dgm:pt modelId="{9CE70D27-C57A-46E8-941E-CD15789D5679}" type="pres">
      <dgm:prSet presAssocID="{A81B183D-BEEF-4DF5-A270-1EE98BCA4D2A}" presName="Name23" presStyleLbl="parChTrans1D4" presStyleIdx="2" presStyleCnt="6"/>
      <dgm:spPr/>
      <dgm:t>
        <a:bodyPr/>
        <a:lstStyle/>
        <a:p>
          <a:endParaRPr lang="zh-TW" altLang="en-US"/>
        </a:p>
      </dgm:t>
    </dgm:pt>
    <dgm:pt modelId="{2555D341-3180-4277-BE30-9BE849CA06CF}" type="pres">
      <dgm:prSet presAssocID="{81AD1100-13D5-4B1C-9C37-A38F1D8AE5C1}" presName="hierRoot4" presStyleCnt="0"/>
      <dgm:spPr/>
    </dgm:pt>
    <dgm:pt modelId="{238B84A6-EEE3-449F-87B9-6977D027CAF1}" type="pres">
      <dgm:prSet presAssocID="{81AD1100-13D5-4B1C-9C37-A38F1D8AE5C1}" presName="composite4" presStyleCnt="0"/>
      <dgm:spPr/>
    </dgm:pt>
    <dgm:pt modelId="{EF7038E5-56EF-4E26-9DD7-62AAEA73929D}" type="pres">
      <dgm:prSet presAssocID="{81AD1100-13D5-4B1C-9C37-A38F1D8AE5C1}" presName="background4" presStyleLbl="node4" presStyleIdx="2" presStyleCnt="6"/>
      <dgm:spPr/>
    </dgm:pt>
    <dgm:pt modelId="{85A752F7-09CB-49D2-8681-0CFF0405F4DC}" type="pres">
      <dgm:prSet presAssocID="{81AD1100-13D5-4B1C-9C37-A38F1D8AE5C1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F43F42-6750-4E0E-8525-8B8E34D0024F}" type="pres">
      <dgm:prSet presAssocID="{81AD1100-13D5-4B1C-9C37-A38F1D8AE5C1}" presName="hierChild5" presStyleCnt="0"/>
      <dgm:spPr/>
    </dgm:pt>
    <dgm:pt modelId="{33033652-C297-46B9-961C-FACF2D2185EA}" type="pres">
      <dgm:prSet presAssocID="{EDC4FA3F-1F37-4282-AAE2-BD56BE65BF7D}" presName="Name23" presStyleLbl="parChTrans1D4" presStyleIdx="3" presStyleCnt="6"/>
      <dgm:spPr/>
      <dgm:t>
        <a:bodyPr/>
        <a:lstStyle/>
        <a:p>
          <a:endParaRPr lang="zh-TW" altLang="en-US"/>
        </a:p>
      </dgm:t>
    </dgm:pt>
    <dgm:pt modelId="{024492CC-A5FC-45FB-9BAF-C15F54382C1A}" type="pres">
      <dgm:prSet presAssocID="{671853AF-2318-452B-A0A5-70AB9FDF06BF}" presName="hierRoot4" presStyleCnt="0"/>
      <dgm:spPr/>
    </dgm:pt>
    <dgm:pt modelId="{35439B89-177E-4A9E-9B12-3DE62F054F1D}" type="pres">
      <dgm:prSet presAssocID="{671853AF-2318-452B-A0A5-70AB9FDF06BF}" presName="composite4" presStyleCnt="0"/>
      <dgm:spPr/>
    </dgm:pt>
    <dgm:pt modelId="{40B340F3-9410-4FE6-986C-E78A11FCC178}" type="pres">
      <dgm:prSet presAssocID="{671853AF-2318-452B-A0A5-70AB9FDF06BF}" presName="background4" presStyleLbl="node4" presStyleIdx="3" presStyleCnt="6"/>
      <dgm:spPr/>
    </dgm:pt>
    <dgm:pt modelId="{B79D6F4B-93E7-467C-94B6-ABBC0276FDFB}" type="pres">
      <dgm:prSet presAssocID="{671853AF-2318-452B-A0A5-70AB9FDF06BF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FCDA46-4964-4BFF-89F1-2252B86D54E8}" type="pres">
      <dgm:prSet presAssocID="{671853AF-2318-452B-A0A5-70AB9FDF06BF}" presName="hierChild5" presStyleCnt="0"/>
      <dgm:spPr/>
    </dgm:pt>
    <dgm:pt modelId="{60849357-23A5-49CD-97CE-ECD778AC657A}" type="pres">
      <dgm:prSet presAssocID="{161E88F1-391A-4E9C-8E04-12B9A91E0A8C}" presName="Name17" presStyleLbl="parChTrans1D3" presStyleIdx="2" presStyleCnt="3"/>
      <dgm:spPr/>
      <dgm:t>
        <a:bodyPr/>
        <a:lstStyle/>
        <a:p>
          <a:endParaRPr lang="zh-TW" altLang="en-US"/>
        </a:p>
      </dgm:t>
    </dgm:pt>
    <dgm:pt modelId="{1D631B9A-8AED-4F3F-B923-55D696A47E7E}" type="pres">
      <dgm:prSet presAssocID="{0CBCEF68-E0C1-4C4C-A841-CF45E24C7A5D}" presName="hierRoot3" presStyleCnt="0"/>
      <dgm:spPr/>
    </dgm:pt>
    <dgm:pt modelId="{A1D8D3CB-685A-40F1-9FBE-5F25EEC42064}" type="pres">
      <dgm:prSet presAssocID="{0CBCEF68-E0C1-4C4C-A841-CF45E24C7A5D}" presName="composite3" presStyleCnt="0"/>
      <dgm:spPr/>
    </dgm:pt>
    <dgm:pt modelId="{474B7251-93B8-4743-A31C-1E82552093FE}" type="pres">
      <dgm:prSet presAssocID="{0CBCEF68-E0C1-4C4C-A841-CF45E24C7A5D}" presName="background3" presStyleLbl="node3" presStyleIdx="2" presStyleCnt="3"/>
      <dgm:spPr/>
    </dgm:pt>
    <dgm:pt modelId="{29ECA783-1127-42C7-9FAE-14627F03A372}" type="pres">
      <dgm:prSet presAssocID="{0CBCEF68-E0C1-4C4C-A841-CF45E24C7A5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9FF3CA-3467-4824-B6FE-A9335703CF82}" type="pres">
      <dgm:prSet presAssocID="{0CBCEF68-E0C1-4C4C-A841-CF45E24C7A5D}" presName="hierChild4" presStyleCnt="0"/>
      <dgm:spPr/>
    </dgm:pt>
    <dgm:pt modelId="{8C08BEE3-D002-46C7-8F96-F159E430FD01}" type="pres">
      <dgm:prSet presAssocID="{D5543C1C-2F4E-4EE9-8313-3BEE9946C908}" presName="Name23" presStyleLbl="parChTrans1D4" presStyleIdx="4" presStyleCnt="6"/>
      <dgm:spPr/>
      <dgm:t>
        <a:bodyPr/>
        <a:lstStyle/>
        <a:p>
          <a:endParaRPr lang="zh-TW" altLang="en-US"/>
        </a:p>
      </dgm:t>
    </dgm:pt>
    <dgm:pt modelId="{12660D26-86E4-4E60-B9E5-A16B18632C44}" type="pres">
      <dgm:prSet presAssocID="{A8B011A5-4C18-473F-B77A-16B8CA3EC5D3}" presName="hierRoot4" presStyleCnt="0"/>
      <dgm:spPr/>
    </dgm:pt>
    <dgm:pt modelId="{2BCE7D57-CDC9-40BD-B3CF-9C7DDA99B699}" type="pres">
      <dgm:prSet presAssocID="{A8B011A5-4C18-473F-B77A-16B8CA3EC5D3}" presName="composite4" presStyleCnt="0"/>
      <dgm:spPr/>
    </dgm:pt>
    <dgm:pt modelId="{66A862F8-3136-4820-A667-A54F7A237382}" type="pres">
      <dgm:prSet presAssocID="{A8B011A5-4C18-473F-B77A-16B8CA3EC5D3}" presName="background4" presStyleLbl="node4" presStyleIdx="4" presStyleCnt="6"/>
      <dgm:spPr/>
    </dgm:pt>
    <dgm:pt modelId="{536BEF08-E126-4FCB-8A19-B7B3EC1B0443}" type="pres">
      <dgm:prSet presAssocID="{A8B011A5-4C18-473F-B77A-16B8CA3EC5D3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D188BB-532F-4CA0-8022-AD4F30D859DA}" type="pres">
      <dgm:prSet presAssocID="{A8B011A5-4C18-473F-B77A-16B8CA3EC5D3}" presName="hierChild5" presStyleCnt="0"/>
      <dgm:spPr/>
    </dgm:pt>
    <dgm:pt modelId="{EB9F9EF8-0105-42EE-8762-69B3D84AC0EC}" type="pres">
      <dgm:prSet presAssocID="{B31EDDBD-AB2A-4E6D-9CB2-361D06656ABB}" presName="Name23" presStyleLbl="parChTrans1D4" presStyleIdx="5" presStyleCnt="6"/>
      <dgm:spPr/>
      <dgm:t>
        <a:bodyPr/>
        <a:lstStyle/>
        <a:p>
          <a:endParaRPr lang="zh-TW" altLang="en-US"/>
        </a:p>
      </dgm:t>
    </dgm:pt>
    <dgm:pt modelId="{5679FEA0-7D6F-4687-AB00-0B5CB324BAB4}" type="pres">
      <dgm:prSet presAssocID="{B70D73C8-624F-4511-B4EB-663B630E78D3}" presName="hierRoot4" presStyleCnt="0"/>
      <dgm:spPr/>
    </dgm:pt>
    <dgm:pt modelId="{CBA13E83-F615-483E-B08F-DCFF56F2F512}" type="pres">
      <dgm:prSet presAssocID="{B70D73C8-624F-4511-B4EB-663B630E78D3}" presName="composite4" presStyleCnt="0"/>
      <dgm:spPr/>
    </dgm:pt>
    <dgm:pt modelId="{E29ABE3B-CCEB-483B-B92B-AF5DA07B18FA}" type="pres">
      <dgm:prSet presAssocID="{B70D73C8-624F-4511-B4EB-663B630E78D3}" presName="background4" presStyleLbl="node4" presStyleIdx="5" presStyleCnt="6"/>
      <dgm:spPr/>
    </dgm:pt>
    <dgm:pt modelId="{FFB49C5B-0038-48D0-91EB-EF74C69A7D1D}" type="pres">
      <dgm:prSet presAssocID="{B70D73C8-624F-4511-B4EB-663B630E78D3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1F9968-B4BF-4576-A3D0-95B5C101823F}" type="pres">
      <dgm:prSet presAssocID="{B70D73C8-624F-4511-B4EB-663B630E78D3}" presName="hierChild5" presStyleCnt="0"/>
      <dgm:spPr/>
    </dgm:pt>
  </dgm:ptLst>
  <dgm:cxnLst>
    <dgm:cxn modelId="{054342C8-5AD3-4E80-B510-ABF84719E167}" type="presOf" srcId="{AC7A2DED-B259-416F-B271-E52CA621119E}" destId="{CC84F915-AE10-4072-B90D-0F3B49A9F025}" srcOrd="0" destOrd="0" presId="urn:microsoft.com/office/officeart/2005/8/layout/hierarchy1"/>
    <dgm:cxn modelId="{837BB95D-BB20-44B3-B5A1-A7E935F63376}" type="presOf" srcId="{671853AF-2318-452B-A0A5-70AB9FDF06BF}" destId="{B79D6F4B-93E7-467C-94B6-ABBC0276FDFB}" srcOrd="0" destOrd="0" presId="urn:microsoft.com/office/officeart/2005/8/layout/hierarchy1"/>
    <dgm:cxn modelId="{216964BF-22C4-4DAA-8434-4E125F01B22D}" type="presOf" srcId="{5E4C2CB0-692A-40CC-8C2B-BDDC367F5007}" destId="{DBA954A7-A6E7-45F9-B137-2F37C9FA7D06}" srcOrd="0" destOrd="0" presId="urn:microsoft.com/office/officeart/2005/8/layout/hierarchy1"/>
    <dgm:cxn modelId="{04ED34C6-700E-4C23-BE90-4B0D15C63EEB}" type="presOf" srcId="{B70D73C8-624F-4511-B4EB-663B630E78D3}" destId="{FFB49C5B-0038-48D0-91EB-EF74C69A7D1D}" srcOrd="0" destOrd="0" presId="urn:microsoft.com/office/officeart/2005/8/layout/hierarchy1"/>
    <dgm:cxn modelId="{B4862792-0639-4580-9980-D51D259B5E72}" type="presOf" srcId="{81AD1100-13D5-4B1C-9C37-A38F1D8AE5C1}" destId="{85A752F7-09CB-49D2-8681-0CFF0405F4DC}" srcOrd="0" destOrd="0" presId="urn:microsoft.com/office/officeart/2005/8/layout/hierarchy1"/>
    <dgm:cxn modelId="{C9F03DAF-403A-4688-8A8C-2DCC6BC4A7C0}" srcId="{5E4C2CB0-692A-40CC-8C2B-BDDC367F5007}" destId="{0CBCEF68-E0C1-4C4C-A841-CF45E24C7A5D}" srcOrd="2" destOrd="0" parTransId="{161E88F1-391A-4E9C-8E04-12B9A91E0A8C}" sibTransId="{884A895E-8B10-4910-AF75-CCA1E3E0EB9E}"/>
    <dgm:cxn modelId="{F1C03BEC-7DC7-476F-A4A2-E3C0BD65D763}" type="presOf" srcId="{F1D93F1F-3B1F-41A3-840E-1484B16964F7}" destId="{DF91870D-FD29-4A9B-AF07-6E7653B0DA5D}" srcOrd="0" destOrd="0" presId="urn:microsoft.com/office/officeart/2005/8/layout/hierarchy1"/>
    <dgm:cxn modelId="{5FE3B78B-9F45-49EF-9D34-757E8E514A16}" type="presOf" srcId="{EDC4FA3F-1F37-4282-AAE2-BD56BE65BF7D}" destId="{33033652-C297-46B9-961C-FACF2D2185EA}" srcOrd="0" destOrd="0" presId="urn:microsoft.com/office/officeart/2005/8/layout/hierarchy1"/>
    <dgm:cxn modelId="{23B76922-0E89-42BB-BDE3-0632FA6D9083}" srcId="{B8F14552-C814-4D0E-AF42-941ABC6F5676}" destId="{C61F5A92-147D-4FCE-99A0-D407068E2D30}" srcOrd="0" destOrd="0" parTransId="{6BB67367-E9E9-4298-8DCB-17B28DBFD92D}" sibTransId="{96FBE89E-2E79-4FE4-A0C7-BB5B46BEDFC3}"/>
    <dgm:cxn modelId="{6ADFF1D2-262A-4BAF-BE13-1F0ACE8D07D0}" type="presOf" srcId="{0CBCEF68-E0C1-4C4C-A841-CF45E24C7A5D}" destId="{29ECA783-1127-42C7-9FAE-14627F03A372}" srcOrd="0" destOrd="0" presId="urn:microsoft.com/office/officeart/2005/8/layout/hierarchy1"/>
    <dgm:cxn modelId="{48345A92-05BD-4AE5-BE84-19F3574E15B8}" type="presOf" srcId="{AF91CDC0-73F9-4BDF-BEF9-02703E0345E0}" destId="{DD56BB26-4749-469A-B8E7-86D19E9FA9FB}" srcOrd="0" destOrd="0" presId="urn:microsoft.com/office/officeart/2005/8/layout/hierarchy1"/>
    <dgm:cxn modelId="{78FC9D97-8E7B-4789-9F32-1C7839589CCE}" type="presOf" srcId="{B31EDDBD-AB2A-4E6D-9CB2-361D06656ABB}" destId="{EB9F9EF8-0105-42EE-8762-69B3D84AC0EC}" srcOrd="0" destOrd="0" presId="urn:microsoft.com/office/officeart/2005/8/layout/hierarchy1"/>
    <dgm:cxn modelId="{201F5700-3BB3-486F-950C-77A802D66D96}" type="presOf" srcId="{A8B011A5-4C18-473F-B77A-16B8CA3EC5D3}" destId="{536BEF08-E126-4FCB-8A19-B7B3EC1B0443}" srcOrd="0" destOrd="0" presId="urn:microsoft.com/office/officeart/2005/8/layout/hierarchy1"/>
    <dgm:cxn modelId="{C5BF952D-A5A5-4057-BCC7-BB4711B9AED0}" srcId="{0CBCEF68-E0C1-4C4C-A841-CF45E24C7A5D}" destId="{A8B011A5-4C18-473F-B77A-16B8CA3EC5D3}" srcOrd="0" destOrd="0" parTransId="{D5543C1C-2F4E-4EE9-8313-3BEE9946C908}" sibTransId="{F7EF9E94-CECA-4B77-A329-7F59629B6E10}"/>
    <dgm:cxn modelId="{6AEDCEF7-888C-4131-B47B-7463474704AD}" srcId="{24CE620B-C9DA-4D68-A7BC-4E2FD5A6F539}" destId="{F1D93F1F-3B1F-41A3-840E-1484B16964F7}" srcOrd="0" destOrd="0" parTransId="{3CF083DE-7FF8-4D0D-9593-CD9460386E29}" sibTransId="{2221270E-CB63-44D0-91C2-0EA4243AEC5B}"/>
    <dgm:cxn modelId="{400DD517-A4D3-41A6-9E02-0A7975682D16}" type="presOf" srcId="{63A01B7F-90D6-436D-8013-C5F7FD0B861C}" destId="{F937ABAF-DD48-47FD-BA0A-3AC2874751A8}" srcOrd="0" destOrd="0" presId="urn:microsoft.com/office/officeart/2005/8/layout/hierarchy1"/>
    <dgm:cxn modelId="{FB493986-D3E8-4400-9F38-8FE037F3E00F}" type="presOf" srcId="{E6F72AFF-50A5-41C9-B3A0-CE691B57508A}" destId="{B9DB95E6-90AD-4BC2-9597-0446B72022C7}" srcOrd="0" destOrd="0" presId="urn:microsoft.com/office/officeart/2005/8/layout/hierarchy1"/>
    <dgm:cxn modelId="{93049CF1-C837-4A05-99BD-0778079A4F32}" type="presOf" srcId="{6BB67367-E9E9-4298-8DCB-17B28DBFD92D}" destId="{2D29AC2A-6DE2-42FE-B838-1E3725CD9D61}" srcOrd="0" destOrd="0" presId="urn:microsoft.com/office/officeart/2005/8/layout/hierarchy1"/>
    <dgm:cxn modelId="{05797B4D-7714-45D2-9D0F-E37D68386153}" srcId="{5E4C2CB0-692A-40CC-8C2B-BDDC367F5007}" destId="{AC7A2DED-B259-416F-B271-E52CA621119E}" srcOrd="1" destOrd="0" parTransId="{E6F72AFF-50A5-41C9-B3A0-CE691B57508A}" sibTransId="{BBA34E34-5366-413F-87B5-C08849AA586A}"/>
    <dgm:cxn modelId="{1FDF005B-EC77-4407-B7CF-F1A93E3B654A}" srcId="{24CE620B-C9DA-4D68-A7BC-4E2FD5A6F539}" destId="{0843DF0B-266E-474A-A5F2-B9F6DB06DB0A}" srcOrd="1" destOrd="0" parTransId="{AF91CDC0-73F9-4BDF-BEF9-02703E0345E0}" sibTransId="{A40270DC-B37C-46BB-9017-0E1DFB8EECFD}"/>
    <dgm:cxn modelId="{F077AE33-D60C-484D-9B12-ADF8E244316F}" type="presOf" srcId="{24CE620B-C9DA-4D68-A7BC-4E2FD5A6F539}" destId="{E01B945A-B106-471A-AB0F-C8553A5C2E92}" srcOrd="0" destOrd="0" presId="urn:microsoft.com/office/officeart/2005/8/layout/hierarchy1"/>
    <dgm:cxn modelId="{5B8066E7-BB5E-4432-AA96-1F1504412346}" type="presOf" srcId="{1C2ABE52-188E-46D3-9C59-BFD413F2A0CD}" destId="{3F9B7726-C8E5-4F0E-B761-7B07F4B14DD6}" srcOrd="0" destOrd="0" presId="urn:microsoft.com/office/officeart/2005/8/layout/hierarchy1"/>
    <dgm:cxn modelId="{574371BF-1665-4C94-A559-9E6C79F0D0CC}" srcId="{0CBCEF68-E0C1-4C4C-A841-CF45E24C7A5D}" destId="{B70D73C8-624F-4511-B4EB-663B630E78D3}" srcOrd="1" destOrd="0" parTransId="{B31EDDBD-AB2A-4E6D-9CB2-361D06656ABB}" sibTransId="{DFCD9B03-3994-46AF-896B-EC290D3EAB30}"/>
    <dgm:cxn modelId="{E59B1559-DF1A-4DDB-8F7B-881AF70796F2}" type="presOf" srcId="{D5543C1C-2F4E-4EE9-8313-3BEE9946C908}" destId="{8C08BEE3-D002-46C7-8F96-F159E430FD01}" srcOrd="0" destOrd="0" presId="urn:microsoft.com/office/officeart/2005/8/layout/hierarchy1"/>
    <dgm:cxn modelId="{ED0F1A86-4071-4409-AD27-C58C5D64BE83}" type="presOf" srcId="{B8F14552-C814-4D0E-AF42-941ABC6F5676}" destId="{AD057FA2-3ED9-4074-BC11-D2CA503B5421}" srcOrd="0" destOrd="0" presId="urn:microsoft.com/office/officeart/2005/8/layout/hierarchy1"/>
    <dgm:cxn modelId="{3AE670B3-77F2-49A5-843A-DBD3DE1CFFFD}" type="presOf" srcId="{3CF083DE-7FF8-4D0D-9593-CD9460386E29}" destId="{0D109999-A81E-4268-9112-FB0871B3B39C}" srcOrd="0" destOrd="0" presId="urn:microsoft.com/office/officeart/2005/8/layout/hierarchy1"/>
    <dgm:cxn modelId="{EA509BE6-F5B3-49F2-BA4D-60AE3A84E835}" srcId="{AC7A2DED-B259-416F-B271-E52CA621119E}" destId="{671853AF-2318-452B-A0A5-70AB9FDF06BF}" srcOrd="1" destOrd="0" parTransId="{EDC4FA3F-1F37-4282-AAE2-BD56BE65BF7D}" sibTransId="{8EF73628-1740-4B15-BE5F-E2CD7A4AAE07}"/>
    <dgm:cxn modelId="{E66EFC25-E0D5-4300-B9AA-649A1F44AFED}" srcId="{1C2ABE52-188E-46D3-9C59-BFD413F2A0CD}" destId="{B8F14552-C814-4D0E-AF42-941ABC6F5676}" srcOrd="0" destOrd="0" parTransId="{0C4AE3D5-4B50-450C-BF2D-BAE4AD7D9163}" sibTransId="{ED2E8BFD-8F0F-445C-90D4-D3F25EC79482}"/>
    <dgm:cxn modelId="{4AD4A370-8AB2-4F8D-9025-413BBE56BE9B}" type="presOf" srcId="{161E88F1-391A-4E9C-8E04-12B9A91E0A8C}" destId="{60849357-23A5-49CD-97CE-ECD778AC657A}" srcOrd="0" destOrd="0" presId="urn:microsoft.com/office/officeart/2005/8/layout/hierarchy1"/>
    <dgm:cxn modelId="{D16BB327-218D-45F9-AAB3-32931375F043}" srcId="{5E4C2CB0-692A-40CC-8C2B-BDDC367F5007}" destId="{24CE620B-C9DA-4D68-A7BC-4E2FD5A6F539}" srcOrd="0" destOrd="0" parTransId="{63A01B7F-90D6-436D-8013-C5F7FD0B861C}" sibTransId="{1D9A8904-FAA7-4CD1-BB80-64686B6FB247}"/>
    <dgm:cxn modelId="{47D6DCC0-FBD1-463C-88A9-36828F25968E}" type="presOf" srcId="{C61F5A92-147D-4FCE-99A0-D407068E2D30}" destId="{3046D96B-9EAF-4F41-87FE-9E42D1D3F60F}" srcOrd="0" destOrd="0" presId="urn:microsoft.com/office/officeart/2005/8/layout/hierarchy1"/>
    <dgm:cxn modelId="{A32E2D26-F359-452D-BA8A-7B779B59DD6C}" type="presOf" srcId="{0843DF0B-266E-474A-A5F2-B9F6DB06DB0A}" destId="{5C718A79-426E-4BCC-995A-95F7399A8650}" srcOrd="0" destOrd="0" presId="urn:microsoft.com/office/officeart/2005/8/layout/hierarchy1"/>
    <dgm:cxn modelId="{32DE074E-7FBD-4DB5-B984-978CA46F40EC}" srcId="{B8F14552-C814-4D0E-AF42-941ABC6F5676}" destId="{5E4C2CB0-692A-40CC-8C2B-BDDC367F5007}" srcOrd="1" destOrd="0" parTransId="{4ABEE771-360C-4E3F-998D-16E03E9BE6EB}" sibTransId="{9EF17C42-9547-4E7B-B2C4-628AE75FF3F3}"/>
    <dgm:cxn modelId="{7A14E574-26E0-40C7-887B-FEE507C2138D}" srcId="{AC7A2DED-B259-416F-B271-E52CA621119E}" destId="{81AD1100-13D5-4B1C-9C37-A38F1D8AE5C1}" srcOrd="0" destOrd="0" parTransId="{A81B183D-BEEF-4DF5-A270-1EE98BCA4D2A}" sibTransId="{CFFCD3E2-FD5B-42DC-98A1-67E7F8E7DA23}"/>
    <dgm:cxn modelId="{55718DB6-C7DA-49AF-A9E1-707A4C6C3CC6}" type="presOf" srcId="{A81B183D-BEEF-4DF5-A270-1EE98BCA4D2A}" destId="{9CE70D27-C57A-46E8-941E-CD15789D5679}" srcOrd="0" destOrd="0" presId="urn:microsoft.com/office/officeart/2005/8/layout/hierarchy1"/>
    <dgm:cxn modelId="{D2DF4F05-B0F1-4948-BBF2-D14CB7B6EB43}" type="presOf" srcId="{4ABEE771-360C-4E3F-998D-16E03E9BE6EB}" destId="{A3C6C8C9-79C2-460A-BCCF-28AE2AFB2B53}" srcOrd="0" destOrd="0" presId="urn:microsoft.com/office/officeart/2005/8/layout/hierarchy1"/>
    <dgm:cxn modelId="{E822AA15-6D37-4F42-AC69-3FEBA36F0AD3}" type="presParOf" srcId="{3F9B7726-C8E5-4F0E-B761-7B07F4B14DD6}" destId="{7717B644-6CA1-4F1C-BE8C-C34CE47BABE4}" srcOrd="0" destOrd="0" presId="urn:microsoft.com/office/officeart/2005/8/layout/hierarchy1"/>
    <dgm:cxn modelId="{1025DD78-3443-482A-81E1-8348BB4B718F}" type="presParOf" srcId="{7717B644-6CA1-4F1C-BE8C-C34CE47BABE4}" destId="{E198297C-2C7D-4A4F-8C6D-DBAA228F7368}" srcOrd="0" destOrd="0" presId="urn:microsoft.com/office/officeart/2005/8/layout/hierarchy1"/>
    <dgm:cxn modelId="{EADB5F49-426C-4CEB-900E-C73250AF5443}" type="presParOf" srcId="{E198297C-2C7D-4A4F-8C6D-DBAA228F7368}" destId="{0E810983-4EBA-4625-A995-4E12E375C000}" srcOrd="0" destOrd="0" presId="urn:microsoft.com/office/officeart/2005/8/layout/hierarchy1"/>
    <dgm:cxn modelId="{531D490D-24BA-4E3D-BE82-0D32109C2AAA}" type="presParOf" srcId="{E198297C-2C7D-4A4F-8C6D-DBAA228F7368}" destId="{AD057FA2-3ED9-4074-BC11-D2CA503B5421}" srcOrd="1" destOrd="0" presId="urn:microsoft.com/office/officeart/2005/8/layout/hierarchy1"/>
    <dgm:cxn modelId="{5B4EFAF9-7844-4DB1-9721-29DB26A6442E}" type="presParOf" srcId="{7717B644-6CA1-4F1C-BE8C-C34CE47BABE4}" destId="{F8C05E68-0B8D-415F-8DC3-C8DD9C73BB4E}" srcOrd="1" destOrd="0" presId="urn:microsoft.com/office/officeart/2005/8/layout/hierarchy1"/>
    <dgm:cxn modelId="{13B7C17E-3A49-460D-B606-859964A7BCCE}" type="presParOf" srcId="{F8C05E68-0B8D-415F-8DC3-C8DD9C73BB4E}" destId="{2D29AC2A-6DE2-42FE-B838-1E3725CD9D61}" srcOrd="0" destOrd="0" presId="urn:microsoft.com/office/officeart/2005/8/layout/hierarchy1"/>
    <dgm:cxn modelId="{12AC1038-FB44-4E64-9C7B-46837F794384}" type="presParOf" srcId="{F8C05E68-0B8D-415F-8DC3-C8DD9C73BB4E}" destId="{8354030C-1F23-4570-A15E-957D7FAC7130}" srcOrd="1" destOrd="0" presId="urn:microsoft.com/office/officeart/2005/8/layout/hierarchy1"/>
    <dgm:cxn modelId="{3F382DF9-A84C-4557-AE84-A5A8094225C4}" type="presParOf" srcId="{8354030C-1F23-4570-A15E-957D7FAC7130}" destId="{6C11F9ED-5630-49AA-816F-6F16D98D0B89}" srcOrd="0" destOrd="0" presId="urn:microsoft.com/office/officeart/2005/8/layout/hierarchy1"/>
    <dgm:cxn modelId="{27C07BB0-A8B3-4627-8AB4-2C128D2CB42D}" type="presParOf" srcId="{6C11F9ED-5630-49AA-816F-6F16D98D0B89}" destId="{B8AA81D9-D0E4-45E0-BEC3-7FDC298CDEC6}" srcOrd="0" destOrd="0" presId="urn:microsoft.com/office/officeart/2005/8/layout/hierarchy1"/>
    <dgm:cxn modelId="{4A932F32-7F81-4401-9435-99E4E4D8952C}" type="presParOf" srcId="{6C11F9ED-5630-49AA-816F-6F16D98D0B89}" destId="{3046D96B-9EAF-4F41-87FE-9E42D1D3F60F}" srcOrd="1" destOrd="0" presId="urn:microsoft.com/office/officeart/2005/8/layout/hierarchy1"/>
    <dgm:cxn modelId="{66E24AA3-EC57-4D9C-AC66-12A7BA58536B}" type="presParOf" srcId="{8354030C-1F23-4570-A15E-957D7FAC7130}" destId="{2C4B2841-E1AE-4323-B83B-1FE31F057BC3}" srcOrd="1" destOrd="0" presId="urn:microsoft.com/office/officeart/2005/8/layout/hierarchy1"/>
    <dgm:cxn modelId="{D61DD4A2-2AC1-4BA6-AA9F-C64DE9AA7099}" type="presParOf" srcId="{F8C05E68-0B8D-415F-8DC3-C8DD9C73BB4E}" destId="{A3C6C8C9-79C2-460A-BCCF-28AE2AFB2B53}" srcOrd="2" destOrd="0" presId="urn:microsoft.com/office/officeart/2005/8/layout/hierarchy1"/>
    <dgm:cxn modelId="{2DA8809C-17EB-4DB3-B94C-5E999290568F}" type="presParOf" srcId="{F8C05E68-0B8D-415F-8DC3-C8DD9C73BB4E}" destId="{F1F86129-CB38-4370-B224-0E614DDC9485}" srcOrd="3" destOrd="0" presId="urn:microsoft.com/office/officeart/2005/8/layout/hierarchy1"/>
    <dgm:cxn modelId="{0957BAE6-A86D-45D4-88A3-A6568169C0DD}" type="presParOf" srcId="{F1F86129-CB38-4370-B224-0E614DDC9485}" destId="{253D3CB5-FE53-4003-BB73-1CA30B4EDC44}" srcOrd="0" destOrd="0" presId="urn:microsoft.com/office/officeart/2005/8/layout/hierarchy1"/>
    <dgm:cxn modelId="{7581B7C0-6D34-44C5-8773-C516933C5585}" type="presParOf" srcId="{253D3CB5-FE53-4003-BB73-1CA30B4EDC44}" destId="{1007CF51-A587-4907-B594-B571D9D57A6D}" srcOrd="0" destOrd="0" presId="urn:microsoft.com/office/officeart/2005/8/layout/hierarchy1"/>
    <dgm:cxn modelId="{18B14160-A420-4B8F-B437-F8BC30F60B7E}" type="presParOf" srcId="{253D3CB5-FE53-4003-BB73-1CA30B4EDC44}" destId="{DBA954A7-A6E7-45F9-B137-2F37C9FA7D06}" srcOrd="1" destOrd="0" presId="urn:microsoft.com/office/officeart/2005/8/layout/hierarchy1"/>
    <dgm:cxn modelId="{8B5883E3-B9F5-430F-9557-602946652D70}" type="presParOf" srcId="{F1F86129-CB38-4370-B224-0E614DDC9485}" destId="{D3592E25-7405-448A-B41C-A2739B59F922}" srcOrd="1" destOrd="0" presId="urn:microsoft.com/office/officeart/2005/8/layout/hierarchy1"/>
    <dgm:cxn modelId="{ABA4EE98-82B1-4C4E-A58B-9D1369600C17}" type="presParOf" srcId="{D3592E25-7405-448A-B41C-A2739B59F922}" destId="{F937ABAF-DD48-47FD-BA0A-3AC2874751A8}" srcOrd="0" destOrd="0" presId="urn:microsoft.com/office/officeart/2005/8/layout/hierarchy1"/>
    <dgm:cxn modelId="{8E9D727F-6D0B-4C16-890F-9BB1B81F48D2}" type="presParOf" srcId="{D3592E25-7405-448A-B41C-A2739B59F922}" destId="{9B402213-DF60-4E3B-9CB1-B2FCC5E5FE3B}" srcOrd="1" destOrd="0" presId="urn:microsoft.com/office/officeart/2005/8/layout/hierarchy1"/>
    <dgm:cxn modelId="{D0206005-26E4-4BEF-BE9D-A7C788ACE959}" type="presParOf" srcId="{9B402213-DF60-4E3B-9CB1-B2FCC5E5FE3B}" destId="{175A38D0-7BD6-4F0E-88B8-0ED75BB2A9DB}" srcOrd="0" destOrd="0" presId="urn:microsoft.com/office/officeart/2005/8/layout/hierarchy1"/>
    <dgm:cxn modelId="{8CEB9FA9-4983-4A44-A0D0-B6A1935C0FC6}" type="presParOf" srcId="{175A38D0-7BD6-4F0E-88B8-0ED75BB2A9DB}" destId="{7E1E8DF4-7D50-4295-957E-A1BCFAB190E3}" srcOrd="0" destOrd="0" presId="urn:microsoft.com/office/officeart/2005/8/layout/hierarchy1"/>
    <dgm:cxn modelId="{798AAB61-F97A-4B51-AEF5-59693ADDDB90}" type="presParOf" srcId="{175A38D0-7BD6-4F0E-88B8-0ED75BB2A9DB}" destId="{E01B945A-B106-471A-AB0F-C8553A5C2E92}" srcOrd="1" destOrd="0" presId="urn:microsoft.com/office/officeart/2005/8/layout/hierarchy1"/>
    <dgm:cxn modelId="{674F873A-6399-48F3-9CD5-E673F0601222}" type="presParOf" srcId="{9B402213-DF60-4E3B-9CB1-B2FCC5E5FE3B}" destId="{13D1A23A-5D7B-4090-A858-0170111E8260}" srcOrd="1" destOrd="0" presId="urn:microsoft.com/office/officeart/2005/8/layout/hierarchy1"/>
    <dgm:cxn modelId="{F443F42A-0214-4264-8C83-0F148EB86C20}" type="presParOf" srcId="{13D1A23A-5D7B-4090-A858-0170111E8260}" destId="{0D109999-A81E-4268-9112-FB0871B3B39C}" srcOrd="0" destOrd="0" presId="urn:microsoft.com/office/officeart/2005/8/layout/hierarchy1"/>
    <dgm:cxn modelId="{E9B8CF74-C012-42FF-A69F-BEB2EFB9AB04}" type="presParOf" srcId="{13D1A23A-5D7B-4090-A858-0170111E8260}" destId="{65DFAC8F-22EC-4C2F-AF0B-FE284B66EB74}" srcOrd="1" destOrd="0" presId="urn:microsoft.com/office/officeart/2005/8/layout/hierarchy1"/>
    <dgm:cxn modelId="{8CD5FB9D-63B5-4D36-B821-5912102B5FFC}" type="presParOf" srcId="{65DFAC8F-22EC-4C2F-AF0B-FE284B66EB74}" destId="{D5128729-B301-402B-BF00-794E6D39B9E3}" srcOrd="0" destOrd="0" presId="urn:microsoft.com/office/officeart/2005/8/layout/hierarchy1"/>
    <dgm:cxn modelId="{129814DB-D95E-4297-86B0-044C41E30EB9}" type="presParOf" srcId="{D5128729-B301-402B-BF00-794E6D39B9E3}" destId="{0532EF14-9A56-4918-9CF8-F5FD5E3865F7}" srcOrd="0" destOrd="0" presId="urn:microsoft.com/office/officeart/2005/8/layout/hierarchy1"/>
    <dgm:cxn modelId="{0706BFA1-0F1E-499C-81AD-3AD4E4EAC587}" type="presParOf" srcId="{D5128729-B301-402B-BF00-794E6D39B9E3}" destId="{DF91870D-FD29-4A9B-AF07-6E7653B0DA5D}" srcOrd="1" destOrd="0" presId="urn:microsoft.com/office/officeart/2005/8/layout/hierarchy1"/>
    <dgm:cxn modelId="{A47CBCE3-6270-45C6-BDBE-A8B35099D220}" type="presParOf" srcId="{65DFAC8F-22EC-4C2F-AF0B-FE284B66EB74}" destId="{E40A69BF-0CF7-463E-B7CF-0816A80606A7}" srcOrd="1" destOrd="0" presId="urn:microsoft.com/office/officeart/2005/8/layout/hierarchy1"/>
    <dgm:cxn modelId="{4E271ABC-FF87-4A4B-AF7A-E984D89B3322}" type="presParOf" srcId="{13D1A23A-5D7B-4090-A858-0170111E8260}" destId="{DD56BB26-4749-469A-B8E7-86D19E9FA9FB}" srcOrd="2" destOrd="0" presId="urn:microsoft.com/office/officeart/2005/8/layout/hierarchy1"/>
    <dgm:cxn modelId="{5E6DDE61-A03D-4441-9166-7B9CC2EC7DEA}" type="presParOf" srcId="{13D1A23A-5D7B-4090-A858-0170111E8260}" destId="{6D6A2A99-DD1F-4E52-8A48-989E78E0DEE7}" srcOrd="3" destOrd="0" presId="urn:microsoft.com/office/officeart/2005/8/layout/hierarchy1"/>
    <dgm:cxn modelId="{33439BE0-CC5D-4304-9812-2D49B7FDB893}" type="presParOf" srcId="{6D6A2A99-DD1F-4E52-8A48-989E78E0DEE7}" destId="{CF297D35-4702-4C5D-A658-B9B6A3254F95}" srcOrd="0" destOrd="0" presId="urn:microsoft.com/office/officeart/2005/8/layout/hierarchy1"/>
    <dgm:cxn modelId="{8A8E4C77-0D07-45BA-BFAE-B3E9571BB03C}" type="presParOf" srcId="{CF297D35-4702-4C5D-A658-B9B6A3254F95}" destId="{0CFE7154-5773-402B-A60B-FBD9FF8B4920}" srcOrd="0" destOrd="0" presId="urn:microsoft.com/office/officeart/2005/8/layout/hierarchy1"/>
    <dgm:cxn modelId="{5506A8C5-98BE-41B9-B77D-036C64C36378}" type="presParOf" srcId="{CF297D35-4702-4C5D-A658-B9B6A3254F95}" destId="{5C718A79-426E-4BCC-995A-95F7399A8650}" srcOrd="1" destOrd="0" presId="urn:microsoft.com/office/officeart/2005/8/layout/hierarchy1"/>
    <dgm:cxn modelId="{195119AE-A4CD-461F-9B56-8A95692021D2}" type="presParOf" srcId="{6D6A2A99-DD1F-4E52-8A48-989E78E0DEE7}" destId="{00BF84BA-7141-46ED-A194-9F676A919009}" srcOrd="1" destOrd="0" presId="urn:microsoft.com/office/officeart/2005/8/layout/hierarchy1"/>
    <dgm:cxn modelId="{719D5DD7-1D42-4CA7-8DEB-5120873A4A21}" type="presParOf" srcId="{D3592E25-7405-448A-B41C-A2739B59F922}" destId="{B9DB95E6-90AD-4BC2-9597-0446B72022C7}" srcOrd="2" destOrd="0" presId="urn:microsoft.com/office/officeart/2005/8/layout/hierarchy1"/>
    <dgm:cxn modelId="{AA55C8C5-D929-4445-864A-DEB9D1BEB2A3}" type="presParOf" srcId="{D3592E25-7405-448A-B41C-A2739B59F922}" destId="{446015E0-1E03-4B7D-A0C6-0CEE726B122F}" srcOrd="3" destOrd="0" presId="urn:microsoft.com/office/officeart/2005/8/layout/hierarchy1"/>
    <dgm:cxn modelId="{22CE3890-CBCD-4421-8C80-01E010C8FA48}" type="presParOf" srcId="{446015E0-1E03-4B7D-A0C6-0CEE726B122F}" destId="{F694FC8F-C73E-4B21-820D-B7D7B386F226}" srcOrd="0" destOrd="0" presId="urn:microsoft.com/office/officeart/2005/8/layout/hierarchy1"/>
    <dgm:cxn modelId="{20FE4404-3779-4E31-9C6F-1C99441EE97B}" type="presParOf" srcId="{F694FC8F-C73E-4B21-820D-B7D7B386F226}" destId="{1FB11447-411A-4190-8EAA-22E8680B41B5}" srcOrd="0" destOrd="0" presId="urn:microsoft.com/office/officeart/2005/8/layout/hierarchy1"/>
    <dgm:cxn modelId="{DEC3AE48-27F9-47BF-93DE-BBD4DDE6F479}" type="presParOf" srcId="{F694FC8F-C73E-4B21-820D-B7D7B386F226}" destId="{CC84F915-AE10-4072-B90D-0F3B49A9F025}" srcOrd="1" destOrd="0" presId="urn:microsoft.com/office/officeart/2005/8/layout/hierarchy1"/>
    <dgm:cxn modelId="{75228A57-CB92-4475-BB68-F764AB14F903}" type="presParOf" srcId="{446015E0-1E03-4B7D-A0C6-0CEE726B122F}" destId="{D82548CB-3910-4463-AA01-5B69C39C56D5}" srcOrd="1" destOrd="0" presId="urn:microsoft.com/office/officeart/2005/8/layout/hierarchy1"/>
    <dgm:cxn modelId="{D1BBB4E5-A6BA-4983-83A5-B102C38BDCC5}" type="presParOf" srcId="{D82548CB-3910-4463-AA01-5B69C39C56D5}" destId="{9CE70D27-C57A-46E8-941E-CD15789D5679}" srcOrd="0" destOrd="0" presId="urn:microsoft.com/office/officeart/2005/8/layout/hierarchy1"/>
    <dgm:cxn modelId="{583D52F5-DA50-447A-BE44-9723F825F849}" type="presParOf" srcId="{D82548CB-3910-4463-AA01-5B69C39C56D5}" destId="{2555D341-3180-4277-BE30-9BE849CA06CF}" srcOrd="1" destOrd="0" presId="urn:microsoft.com/office/officeart/2005/8/layout/hierarchy1"/>
    <dgm:cxn modelId="{22203756-4D83-410C-8269-E3DD723F5C48}" type="presParOf" srcId="{2555D341-3180-4277-BE30-9BE849CA06CF}" destId="{238B84A6-EEE3-449F-87B9-6977D027CAF1}" srcOrd="0" destOrd="0" presId="urn:microsoft.com/office/officeart/2005/8/layout/hierarchy1"/>
    <dgm:cxn modelId="{F4A15B90-A033-4D0D-AC0D-C683D2E7B3E1}" type="presParOf" srcId="{238B84A6-EEE3-449F-87B9-6977D027CAF1}" destId="{EF7038E5-56EF-4E26-9DD7-62AAEA73929D}" srcOrd="0" destOrd="0" presId="urn:microsoft.com/office/officeart/2005/8/layout/hierarchy1"/>
    <dgm:cxn modelId="{C0D0A463-FB1D-495B-ADF6-428311F5D460}" type="presParOf" srcId="{238B84A6-EEE3-449F-87B9-6977D027CAF1}" destId="{85A752F7-09CB-49D2-8681-0CFF0405F4DC}" srcOrd="1" destOrd="0" presId="urn:microsoft.com/office/officeart/2005/8/layout/hierarchy1"/>
    <dgm:cxn modelId="{08792092-561A-4BB1-AF5E-58E5AA6730B4}" type="presParOf" srcId="{2555D341-3180-4277-BE30-9BE849CA06CF}" destId="{8DF43F42-6750-4E0E-8525-8B8E34D0024F}" srcOrd="1" destOrd="0" presId="urn:microsoft.com/office/officeart/2005/8/layout/hierarchy1"/>
    <dgm:cxn modelId="{925D070B-B88A-453E-9CA4-07A8BF8B5A13}" type="presParOf" srcId="{D82548CB-3910-4463-AA01-5B69C39C56D5}" destId="{33033652-C297-46B9-961C-FACF2D2185EA}" srcOrd="2" destOrd="0" presId="urn:microsoft.com/office/officeart/2005/8/layout/hierarchy1"/>
    <dgm:cxn modelId="{A3964713-853A-4F93-A0A3-0F3B90936737}" type="presParOf" srcId="{D82548CB-3910-4463-AA01-5B69C39C56D5}" destId="{024492CC-A5FC-45FB-9BAF-C15F54382C1A}" srcOrd="3" destOrd="0" presId="urn:microsoft.com/office/officeart/2005/8/layout/hierarchy1"/>
    <dgm:cxn modelId="{2A3E4749-BE7F-4871-8135-7A4E1FDDC448}" type="presParOf" srcId="{024492CC-A5FC-45FB-9BAF-C15F54382C1A}" destId="{35439B89-177E-4A9E-9B12-3DE62F054F1D}" srcOrd="0" destOrd="0" presId="urn:microsoft.com/office/officeart/2005/8/layout/hierarchy1"/>
    <dgm:cxn modelId="{D5FDD24E-E9F2-49D1-805B-0BC10864CF62}" type="presParOf" srcId="{35439B89-177E-4A9E-9B12-3DE62F054F1D}" destId="{40B340F3-9410-4FE6-986C-E78A11FCC178}" srcOrd="0" destOrd="0" presId="urn:microsoft.com/office/officeart/2005/8/layout/hierarchy1"/>
    <dgm:cxn modelId="{23DBB47E-F2EE-4C86-863F-79D572FFE81F}" type="presParOf" srcId="{35439B89-177E-4A9E-9B12-3DE62F054F1D}" destId="{B79D6F4B-93E7-467C-94B6-ABBC0276FDFB}" srcOrd="1" destOrd="0" presId="urn:microsoft.com/office/officeart/2005/8/layout/hierarchy1"/>
    <dgm:cxn modelId="{EE6B3430-83F5-4C5C-9F98-42316F0E1E31}" type="presParOf" srcId="{024492CC-A5FC-45FB-9BAF-C15F54382C1A}" destId="{1CFCDA46-4964-4BFF-89F1-2252B86D54E8}" srcOrd="1" destOrd="0" presId="urn:microsoft.com/office/officeart/2005/8/layout/hierarchy1"/>
    <dgm:cxn modelId="{92061A6A-78E0-4DAA-9C13-F6061FCA482C}" type="presParOf" srcId="{D3592E25-7405-448A-B41C-A2739B59F922}" destId="{60849357-23A5-49CD-97CE-ECD778AC657A}" srcOrd="4" destOrd="0" presId="urn:microsoft.com/office/officeart/2005/8/layout/hierarchy1"/>
    <dgm:cxn modelId="{32D9179F-BACA-49F0-97CD-20B3EC873744}" type="presParOf" srcId="{D3592E25-7405-448A-B41C-A2739B59F922}" destId="{1D631B9A-8AED-4F3F-B923-55D696A47E7E}" srcOrd="5" destOrd="0" presId="urn:microsoft.com/office/officeart/2005/8/layout/hierarchy1"/>
    <dgm:cxn modelId="{682CF6B1-BE88-4054-A073-30DDB42F311C}" type="presParOf" srcId="{1D631B9A-8AED-4F3F-B923-55D696A47E7E}" destId="{A1D8D3CB-685A-40F1-9FBE-5F25EEC42064}" srcOrd="0" destOrd="0" presId="urn:microsoft.com/office/officeart/2005/8/layout/hierarchy1"/>
    <dgm:cxn modelId="{851F2B05-A6DC-45CA-A5DA-157EABC673A1}" type="presParOf" srcId="{A1D8D3CB-685A-40F1-9FBE-5F25EEC42064}" destId="{474B7251-93B8-4743-A31C-1E82552093FE}" srcOrd="0" destOrd="0" presId="urn:microsoft.com/office/officeart/2005/8/layout/hierarchy1"/>
    <dgm:cxn modelId="{900E20EF-4773-44B7-81A5-701345CD0166}" type="presParOf" srcId="{A1D8D3CB-685A-40F1-9FBE-5F25EEC42064}" destId="{29ECA783-1127-42C7-9FAE-14627F03A372}" srcOrd="1" destOrd="0" presId="urn:microsoft.com/office/officeart/2005/8/layout/hierarchy1"/>
    <dgm:cxn modelId="{0EC72624-AC4A-4DA9-A06D-E0381756862E}" type="presParOf" srcId="{1D631B9A-8AED-4F3F-B923-55D696A47E7E}" destId="{8E9FF3CA-3467-4824-B6FE-A9335703CF82}" srcOrd="1" destOrd="0" presId="urn:microsoft.com/office/officeart/2005/8/layout/hierarchy1"/>
    <dgm:cxn modelId="{08F20EE7-9C47-4E81-B856-7837BF37918D}" type="presParOf" srcId="{8E9FF3CA-3467-4824-B6FE-A9335703CF82}" destId="{8C08BEE3-D002-46C7-8F96-F159E430FD01}" srcOrd="0" destOrd="0" presId="urn:microsoft.com/office/officeart/2005/8/layout/hierarchy1"/>
    <dgm:cxn modelId="{422BDF8D-41B6-4C4F-AAF2-4710D4F15402}" type="presParOf" srcId="{8E9FF3CA-3467-4824-B6FE-A9335703CF82}" destId="{12660D26-86E4-4E60-B9E5-A16B18632C44}" srcOrd="1" destOrd="0" presId="urn:microsoft.com/office/officeart/2005/8/layout/hierarchy1"/>
    <dgm:cxn modelId="{D4F540FD-EDFB-4CB6-A4C9-7009A6CB7300}" type="presParOf" srcId="{12660D26-86E4-4E60-B9E5-A16B18632C44}" destId="{2BCE7D57-CDC9-40BD-B3CF-9C7DDA99B699}" srcOrd="0" destOrd="0" presId="urn:microsoft.com/office/officeart/2005/8/layout/hierarchy1"/>
    <dgm:cxn modelId="{F0D4429C-3D42-4828-9F93-EFC1DA9936A9}" type="presParOf" srcId="{2BCE7D57-CDC9-40BD-B3CF-9C7DDA99B699}" destId="{66A862F8-3136-4820-A667-A54F7A237382}" srcOrd="0" destOrd="0" presId="urn:microsoft.com/office/officeart/2005/8/layout/hierarchy1"/>
    <dgm:cxn modelId="{47CE434B-9D7E-4B84-9968-F09335FC6F80}" type="presParOf" srcId="{2BCE7D57-CDC9-40BD-B3CF-9C7DDA99B699}" destId="{536BEF08-E126-4FCB-8A19-B7B3EC1B0443}" srcOrd="1" destOrd="0" presId="urn:microsoft.com/office/officeart/2005/8/layout/hierarchy1"/>
    <dgm:cxn modelId="{CC63C210-EDDA-4E16-B5FB-A8507357D473}" type="presParOf" srcId="{12660D26-86E4-4E60-B9E5-A16B18632C44}" destId="{DED188BB-532F-4CA0-8022-AD4F30D859DA}" srcOrd="1" destOrd="0" presId="urn:microsoft.com/office/officeart/2005/8/layout/hierarchy1"/>
    <dgm:cxn modelId="{9808877D-2E6D-4CAF-8739-27A70451DE40}" type="presParOf" srcId="{8E9FF3CA-3467-4824-B6FE-A9335703CF82}" destId="{EB9F9EF8-0105-42EE-8762-69B3D84AC0EC}" srcOrd="2" destOrd="0" presId="urn:microsoft.com/office/officeart/2005/8/layout/hierarchy1"/>
    <dgm:cxn modelId="{C0EF0D61-C4DD-40AB-B37C-3B7A06244592}" type="presParOf" srcId="{8E9FF3CA-3467-4824-B6FE-A9335703CF82}" destId="{5679FEA0-7D6F-4687-AB00-0B5CB324BAB4}" srcOrd="3" destOrd="0" presId="urn:microsoft.com/office/officeart/2005/8/layout/hierarchy1"/>
    <dgm:cxn modelId="{B76E31E8-1E87-4005-946C-5BAE7B45BCB2}" type="presParOf" srcId="{5679FEA0-7D6F-4687-AB00-0B5CB324BAB4}" destId="{CBA13E83-F615-483E-B08F-DCFF56F2F512}" srcOrd="0" destOrd="0" presId="urn:microsoft.com/office/officeart/2005/8/layout/hierarchy1"/>
    <dgm:cxn modelId="{6BE6810F-885A-4435-A6FC-C239926DA884}" type="presParOf" srcId="{CBA13E83-F615-483E-B08F-DCFF56F2F512}" destId="{E29ABE3B-CCEB-483B-B92B-AF5DA07B18FA}" srcOrd="0" destOrd="0" presId="urn:microsoft.com/office/officeart/2005/8/layout/hierarchy1"/>
    <dgm:cxn modelId="{8584A9BD-D5F5-4C99-8F83-932640CB7556}" type="presParOf" srcId="{CBA13E83-F615-483E-B08F-DCFF56F2F512}" destId="{FFB49C5B-0038-48D0-91EB-EF74C69A7D1D}" srcOrd="1" destOrd="0" presId="urn:microsoft.com/office/officeart/2005/8/layout/hierarchy1"/>
    <dgm:cxn modelId="{EB8E033F-5ECC-4765-85F9-1ED971569751}" type="presParOf" srcId="{5679FEA0-7D6F-4687-AB00-0B5CB324BAB4}" destId="{CB1F9968-B4BF-4576-A3D0-95B5C10182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5F2CB-C68C-49AA-B6F7-2888BF55C8D6}">
      <dsp:nvSpPr>
        <dsp:cNvPr id="0" name=""/>
        <dsp:cNvSpPr/>
      </dsp:nvSpPr>
      <dsp:spPr>
        <a:xfrm>
          <a:off x="2586944" y="0"/>
          <a:ext cx="5225142" cy="32657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7AAF0-91E5-47E0-BDFE-DD74B98DD417}">
      <dsp:nvSpPr>
        <dsp:cNvPr id="0" name=""/>
        <dsp:cNvSpPr/>
      </dsp:nvSpPr>
      <dsp:spPr>
        <a:xfrm>
          <a:off x="3250537" y="2253995"/>
          <a:ext cx="135853" cy="135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3A19D-27D4-4233-997D-563B11A8F90A}">
      <dsp:nvSpPr>
        <dsp:cNvPr id="0" name=""/>
        <dsp:cNvSpPr/>
      </dsp:nvSpPr>
      <dsp:spPr>
        <a:xfrm>
          <a:off x="3226443" y="2440585"/>
          <a:ext cx="3949422" cy="825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8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核心知識、技能</a:t>
          </a:r>
          <a:endParaRPr lang="zh-TW" altLang="en-US" sz="2800" b="1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6443" y="2440585"/>
        <a:ext cx="3949422" cy="825128"/>
      </dsp:txXfrm>
    </dsp:sp>
    <dsp:sp modelId="{87654BCB-0B04-4003-A680-A9D987F9531D}">
      <dsp:nvSpPr>
        <dsp:cNvPr id="0" name=""/>
        <dsp:cNvSpPr/>
      </dsp:nvSpPr>
      <dsp:spPr>
        <a:xfrm>
          <a:off x="4449708" y="1366374"/>
          <a:ext cx="245581" cy="245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382FC-45BB-4B50-8639-94F4D04B4132}">
      <dsp:nvSpPr>
        <dsp:cNvPr id="0" name=""/>
        <dsp:cNvSpPr/>
      </dsp:nvSpPr>
      <dsp:spPr>
        <a:xfrm>
          <a:off x="4365971" y="1648841"/>
          <a:ext cx="5253826" cy="709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12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策略性知識</a:t>
          </a:r>
          <a:r>
            <a:rPr lang="en-US" altLang="zh-TW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通則、定律、方法</a:t>
          </a:r>
          <a:r>
            <a:rPr lang="en-US" altLang="zh-TW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b="1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65971" y="1648841"/>
        <a:ext cx="5253826" cy="709624"/>
      </dsp:txXfrm>
    </dsp:sp>
    <dsp:sp modelId="{875D5354-D8D0-4136-85DA-150EE401BE7B}">
      <dsp:nvSpPr>
        <dsp:cNvPr id="0" name=""/>
        <dsp:cNvSpPr/>
      </dsp:nvSpPr>
      <dsp:spPr>
        <a:xfrm>
          <a:off x="5891847" y="826225"/>
          <a:ext cx="339634" cy="339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B7E6-B0D9-435D-8708-2B2302FB3C74}">
      <dsp:nvSpPr>
        <dsp:cNvPr id="0" name=""/>
        <dsp:cNvSpPr/>
      </dsp:nvSpPr>
      <dsp:spPr>
        <a:xfrm>
          <a:off x="6103693" y="783760"/>
          <a:ext cx="3398545" cy="637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96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素養任務</a:t>
          </a:r>
          <a:endParaRPr lang="zh-TW" altLang="en-US" sz="2800" b="1" kern="1200" dirty="0">
            <a:solidFill>
              <a:srgbClr val="C0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103693" y="783760"/>
        <a:ext cx="3398545" cy="63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9995A-7687-48F7-9DE8-F4D8EF7B38DF}">
      <dsp:nvSpPr>
        <dsp:cNvPr id="0" name=""/>
        <dsp:cNvSpPr/>
      </dsp:nvSpPr>
      <dsp:spPr>
        <a:xfrm rot="5400000">
          <a:off x="376542" y="1135436"/>
          <a:ext cx="985202" cy="1121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35A96-526C-41FC-87AC-667A7B4C2FE9}">
      <dsp:nvSpPr>
        <dsp:cNvPr id="0" name=""/>
        <dsp:cNvSpPr/>
      </dsp:nvSpPr>
      <dsp:spPr>
        <a:xfrm>
          <a:off x="0" y="249301"/>
          <a:ext cx="2183963" cy="89824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核心素養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3857" y="293158"/>
        <a:ext cx="2096249" cy="810529"/>
      </dsp:txXfrm>
    </dsp:sp>
    <dsp:sp modelId="{A389632F-E38A-42B3-9DA5-6A256F02C2F9}">
      <dsp:nvSpPr>
        <dsp:cNvPr id="0" name=""/>
        <dsp:cNvSpPr/>
      </dsp:nvSpPr>
      <dsp:spPr>
        <a:xfrm>
          <a:off x="2336864" y="274549"/>
          <a:ext cx="5619501" cy="93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高層次目標：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學生能藉由關注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並能設計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36864" y="274549"/>
        <a:ext cx="5619501" cy="938287"/>
      </dsp:txXfrm>
    </dsp:sp>
    <dsp:sp modelId="{BCA9F12E-D533-47F8-836C-0C35F4389401}">
      <dsp:nvSpPr>
        <dsp:cNvPr id="0" name=""/>
        <dsp:cNvSpPr/>
      </dsp:nvSpPr>
      <dsp:spPr>
        <a:xfrm rot="5400000">
          <a:off x="2084633" y="2347458"/>
          <a:ext cx="985202" cy="1121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27018"/>
            <a:satOff val="29216"/>
            <a:lumOff val="142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C099E-0B9D-4B8C-9E87-C00E952B16E0}">
      <dsp:nvSpPr>
        <dsp:cNvPr id="0" name=""/>
        <dsp:cNvSpPr/>
      </dsp:nvSpPr>
      <dsp:spPr>
        <a:xfrm>
          <a:off x="1651402" y="1412621"/>
          <a:ext cx="2183963" cy="89824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策略性知識</a:t>
          </a:r>
          <a: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1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方法、通則、策略</a:t>
          </a:r>
          <a:endParaRPr lang="zh-TW" altLang="en-US" sz="18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695259" y="1456478"/>
        <a:ext cx="2096249" cy="810529"/>
      </dsp:txXfrm>
    </dsp:sp>
    <dsp:sp modelId="{CC459FA0-7B9D-4343-A1D0-2522515F4B01}">
      <dsp:nvSpPr>
        <dsp:cNvPr id="0" name=""/>
        <dsp:cNvSpPr/>
      </dsp:nvSpPr>
      <dsp:spPr>
        <a:xfrm>
          <a:off x="3985330" y="1401508"/>
          <a:ext cx="5445646" cy="93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中層次目標：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學生能應用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、能綜合比較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985330" y="1401508"/>
        <a:ext cx="5445646" cy="938287"/>
      </dsp:txXfrm>
    </dsp:sp>
    <dsp:sp modelId="{8CD7E182-23F8-49D1-B528-30C3C09AAA66}">
      <dsp:nvSpPr>
        <dsp:cNvPr id="0" name=""/>
        <dsp:cNvSpPr/>
      </dsp:nvSpPr>
      <dsp:spPr>
        <a:xfrm>
          <a:off x="3205059" y="2612625"/>
          <a:ext cx="2183963" cy="89824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知識、技巧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80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要素、步驟</a:t>
          </a:r>
          <a:endParaRPr lang="zh-TW" altLang="en-US" sz="180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48916" y="2656482"/>
        <a:ext cx="2096249" cy="810529"/>
      </dsp:txXfrm>
    </dsp:sp>
    <dsp:sp modelId="{B8E7296A-00E9-4D89-8BFF-135217C54CA7}">
      <dsp:nvSpPr>
        <dsp:cNvPr id="0" name=""/>
        <dsp:cNvSpPr/>
      </dsp:nvSpPr>
      <dsp:spPr>
        <a:xfrm>
          <a:off x="5542950" y="2594156"/>
          <a:ext cx="4405473" cy="93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低層次目標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能理解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、能操作</a:t>
          </a:r>
          <a:r>
            <a:rPr lang="en-US" altLang="zh-TW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542950" y="2594156"/>
        <a:ext cx="4405473" cy="938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F9EF8-0105-42EE-8762-69B3D84AC0EC}">
      <dsp:nvSpPr>
        <dsp:cNvPr id="0" name=""/>
        <dsp:cNvSpPr/>
      </dsp:nvSpPr>
      <dsp:spPr>
        <a:xfrm>
          <a:off x="5092647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7"/>
              </a:lnTo>
              <a:lnTo>
                <a:pt x="518619" y="168197"/>
              </a:lnTo>
              <a:lnTo>
                <a:pt x="518619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8BEE3-D002-46C7-8F96-F159E430FD01}">
      <dsp:nvSpPr>
        <dsp:cNvPr id="0" name=""/>
        <dsp:cNvSpPr/>
      </dsp:nvSpPr>
      <dsp:spPr>
        <a:xfrm>
          <a:off x="4574028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518619" y="0"/>
              </a:moveTo>
              <a:lnTo>
                <a:pt x="518619" y="168197"/>
              </a:lnTo>
              <a:lnTo>
                <a:pt x="0" y="168197"/>
              </a:lnTo>
              <a:lnTo>
                <a:pt x="0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49357-23A5-49CD-97CE-ECD778AC657A}">
      <dsp:nvSpPr>
        <dsp:cNvPr id="0" name=""/>
        <dsp:cNvSpPr/>
      </dsp:nvSpPr>
      <dsp:spPr>
        <a:xfrm>
          <a:off x="3018170" y="1926728"/>
          <a:ext cx="2074477" cy="24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7"/>
              </a:lnTo>
              <a:lnTo>
                <a:pt x="2074477" y="168197"/>
              </a:lnTo>
              <a:lnTo>
                <a:pt x="2074477" y="24681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33652-C297-46B9-961C-FACF2D2185EA}">
      <dsp:nvSpPr>
        <dsp:cNvPr id="0" name=""/>
        <dsp:cNvSpPr/>
      </dsp:nvSpPr>
      <dsp:spPr>
        <a:xfrm>
          <a:off x="3018170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7"/>
              </a:lnTo>
              <a:lnTo>
                <a:pt x="518619" y="168197"/>
              </a:lnTo>
              <a:lnTo>
                <a:pt x="518619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70D27-C57A-46E8-941E-CD15789D5679}">
      <dsp:nvSpPr>
        <dsp:cNvPr id="0" name=""/>
        <dsp:cNvSpPr/>
      </dsp:nvSpPr>
      <dsp:spPr>
        <a:xfrm>
          <a:off x="2499550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518619" y="0"/>
              </a:moveTo>
              <a:lnTo>
                <a:pt x="518619" y="168197"/>
              </a:lnTo>
              <a:lnTo>
                <a:pt x="0" y="168197"/>
              </a:lnTo>
              <a:lnTo>
                <a:pt x="0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B95E6-90AD-4BC2-9597-0446B72022C7}">
      <dsp:nvSpPr>
        <dsp:cNvPr id="0" name=""/>
        <dsp:cNvSpPr/>
      </dsp:nvSpPr>
      <dsp:spPr>
        <a:xfrm>
          <a:off x="2972450" y="1926728"/>
          <a:ext cx="91440" cy="246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1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6BB26-4749-469A-B8E7-86D19E9FA9FB}">
      <dsp:nvSpPr>
        <dsp:cNvPr id="0" name=""/>
        <dsp:cNvSpPr/>
      </dsp:nvSpPr>
      <dsp:spPr>
        <a:xfrm>
          <a:off x="943692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7"/>
              </a:lnTo>
              <a:lnTo>
                <a:pt x="518619" y="168197"/>
              </a:lnTo>
              <a:lnTo>
                <a:pt x="518619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09999-A81E-4268-9112-FB0871B3B39C}">
      <dsp:nvSpPr>
        <dsp:cNvPr id="0" name=""/>
        <dsp:cNvSpPr/>
      </dsp:nvSpPr>
      <dsp:spPr>
        <a:xfrm>
          <a:off x="425073" y="2712436"/>
          <a:ext cx="518619" cy="246815"/>
        </a:xfrm>
        <a:custGeom>
          <a:avLst/>
          <a:gdLst/>
          <a:ahLst/>
          <a:cxnLst/>
          <a:rect l="0" t="0" r="0" b="0"/>
          <a:pathLst>
            <a:path>
              <a:moveTo>
                <a:pt x="518619" y="0"/>
              </a:moveTo>
              <a:lnTo>
                <a:pt x="518619" y="168197"/>
              </a:lnTo>
              <a:lnTo>
                <a:pt x="0" y="168197"/>
              </a:lnTo>
              <a:lnTo>
                <a:pt x="0" y="24681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7ABAF-DD48-47FD-BA0A-3AC2874751A8}">
      <dsp:nvSpPr>
        <dsp:cNvPr id="0" name=""/>
        <dsp:cNvSpPr/>
      </dsp:nvSpPr>
      <dsp:spPr>
        <a:xfrm>
          <a:off x="943692" y="1926728"/>
          <a:ext cx="2074477" cy="246815"/>
        </a:xfrm>
        <a:custGeom>
          <a:avLst/>
          <a:gdLst/>
          <a:ahLst/>
          <a:cxnLst/>
          <a:rect l="0" t="0" r="0" b="0"/>
          <a:pathLst>
            <a:path>
              <a:moveTo>
                <a:pt x="2074477" y="0"/>
              </a:moveTo>
              <a:lnTo>
                <a:pt x="2074477" y="168197"/>
              </a:lnTo>
              <a:lnTo>
                <a:pt x="0" y="168197"/>
              </a:lnTo>
              <a:lnTo>
                <a:pt x="0" y="24681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6C8C9-79C2-460A-BCCF-28AE2AFB2B53}">
      <dsp:nvSpPr>
        <dsp:cNvPr id="0" name=""/>
        <dsp:cNvSpPr/>
      </dsp:nvSpPr>
      <dsp:spPr>
        <a:xfrm>
          <a:off x="3018170" y="1083886"/>
          <a:ext cx="1134665" cy="303949"/>
        </a:xfrm>
        <a:custGeom>
          <a:avLst/>
          <a:gdLst/>
          <a:ahLst/>
          <a:cxnLst/>
          <a:rect l="0" t="0" r="0" b="0"/>
          <a:pathLst>
            <a:path>
              <a:moveTo>
                <a:pt x="1134665" y="0"/>
              </a:moveTo>
              <a:lnTo>
                <a:pt x="1134665" y="225331"/>
              </a:lnTo>
              <a:lnTo>
                <a:pt x="0" y="225331"/>
              </a:lnTo>
              <a:lnTo>
                <a:pt x="0" y="30394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AC2A-6DE2-42FE-B838-1E3725CD9D61}">
      <dsp:nvSpPr>
        <dsp:cNvPr id="0" name=""/>
        <dsp:cNvSpPr/>
      </dsp:nvSpPr>
      <dsp:spPr>
        <a:xfrm>
          <a:off x="4152835" y="1083886"/>
          <a:ext cx="1097846" cy="303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695"/>
              </a:lnTo>
              <a:lnTo>
                <a:pt x="1097846" y="224695"/>
              </a:lnTo>
              <a:lnTo>
                <a:pt x="1097846" y="30331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10983-4EBA-4625-A995-4E12E375C000}">
      <dsp:nvSpPr>
        <dsp:cNvPr id="0" name=""/>
        <dsp:cNvSpPr/>
      </dsp:nvSpPr>
      <dsp:spPr>
        <a:xfrm>
          <a:off x="3588122" y="544993"/>
          <a:ext cx="1129425" cy="538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57FA2-3ED9-4074-BC11-D2CA503B5421}">
      <dsp:nvSpPr>
        <dsp:cNvPr id="0" name=""/>
        <dsp:cNvSpPr/>
      </dsp:nvSpPr>
      <dsp:spPr>
        <a:xfrm>
          <a:off x="3682417" y="634573"/>
          <a:ext cx="1129425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經濟學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98201" y="650357"/>
        <a:ext cx="1097857" cy="507324"/>
      </dsp:txXfrm>
    </dsp:sp>
    <dsp:sp modelId="{B8AA81D9-D0E4-45E0-BEC3-7FDC298CDEC6}">
      <dsp:nvSpPr>
        <dsp:cNvPr id="0" name=""/>
        <dsp:cNvSpPr/>
      </dsp:nvSpPr>
      <dsp:spPr>
        <a:xfrm>
          <a:off x="4686495" y="1387199"/>
          <a:ext cx="1128373" cy="5388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6D96B-9EAF-4F41-87FE-9E42D1D3F60F}">
      <dsp:nvSpPr>
        <dsp:cNvPr id="0" name=""/>
        <dsp:cNvSpPr/>
      </dsp:nvSpPr>
      <dsp:spPr>
        <a:xfrm>
          <a:off x="4780789" y="1476779"/>
          <a:ext cx="1128373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…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96573" y="1492563"/>
        <a:ext cx="1096805" cy="507324"/>
      </dsp:txXfrm>
    </dsp:sp>
    <dsp:sp modelId="{1007CF51-A587-4907-B594-B571D9D57A6D}">
      <dsp:nvSpPr>
        <dsp:cNvPr id="0" name=""/>
        <dsp:cNvSpPr/>
      </dsp:nvSpPr>
      <dsp:spPr>
        <a:xfrm>
          <a:off x="2467040" y="1387835"/>
          <a:ext cx="1102260" cy="5388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54A7-A6E7-45F9-B137-2F37C9FA7D06}">
      <dsp:nvSpPr>
        <dsp:cNvPr id="0" name=""/>
        <dsp:cNvSpPr/>
      </dsp:nvSpPr>
      <dsp:spPr>
        <a:xfrm>
          <a:off x="2561334" y="1477415"/>
          <a:ext cx="1102260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消費經濟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77118" y="1493199"/>
        <a:ext cx="1070692" cy="507324"/>
      </dsp:txXfrm>
    </dsp:sp>
    <dsp:sp modelId="{7E1E8DF4-7D50-4295-957E-A1BCFAB190E3}">
      <dsp:nvSpPr>
        <dsp:cNvPr id="0" name=""/>
        <dsp:cNvSpPr/>
      </dsp:nvSpPr>
      <dsp:spPr>
        <a:xfrm>
          <a:off x="519367" y="2173543"/>
          <a:ext cx="848649" cy="5388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945A-B106-471A-AB0F-C8553A5C2E92}">
      <dsp:nvSpPr>
        <dsp:cNvPr id="0" name=""/>
        <dsp:cNvSpPr/>
      </dsp:nvSpPr>
      <dsp:spPr>
        <a:xfrm>
          <a:off x="613662" y="2263123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生產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29446" y="2278907"/>
        <a:ext cx="817081" cy="507324"/>
      </dsp:txXfrm>
    </dsp:sp>
    <dsp:sp modelId="{0532EF14-9A56-4918-9CF8-F5FD5E3865F7}">
      <dsp:nvSpPr>
        <dsp:cNvPr id="0" name=""/>
        <dsp:cNvSpPr/>
      </dsp:nvSpPr>
      <dsp:spPr>
        <a:xfrm>
          <a:off x="748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1870D-FD29-4A9B-AF07-6E7653B0DA5D}">
      <dsp:nvSpPr>
        <dsp:cNvPr id="0" name=""/>
        <dsp:cNvSpPr/>
      </dsp:nvSpPr>
      <dsp:spPr>
        <a:xfrm>
          <a:off x="95042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稻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0826" y="3064616"/>
        <a:ext cx="817081" cy="507324"/>
      </dsp:txXfrm>
    </dsp:sp>
    <dsp:sp modelId="{0CFE7154-5773-402B-A60B-FBD9FF8B4920}">
      <dsp:nvSpPr>
        <dsp:cNvPr id="0" name=""/>
        <dsp:cNvSpPr/>
      </dsp:nvSpPr>
      <dsp:spPr>
        <a:xfrm>
          <a:off x="1037987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18A79-426E-4BCC-995A-95F7399A8650}">
      <dsp:nvSpPr>
        <dsp:cNvPr id="0" name=""/>
        <dsp:cNvSpPr/>
      </dsp:nvSpPr>
      <dsp:spPr>
        <a:xfrm>
          <a:off x="1132281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魚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48065" y="3064616"/>
        <a:ext cx="817081" cy="507324"/>
      </dsp:txXfrm>
    </dsp:sp>
    <dsp:sp modelId="{1FB11447-411A-4190-8EAA-22E8680B41B5}">
      <dsp:nvSpPr>
        <dsp:cNvPr id="0" name=""/>
        <dsp:cNvSpPr/>
      </dsp:nvSpPr>
      <dsp:spPr>
        <a:xfrm>
          <a:off x="2593845" y="2173543"/>
          <a:ext cx="848649" cy="5388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4F915-AE10-4072-B90D-0F3B49A9F025}">
      <dsp:nvSpPr>
        <dsp:cNvPr id="0" name=""/>
        <dsp:cNvSpPr/>
      </dsp:nvSpPr>
      <dsp:spPr>
        <a:xfrm>
          <a:off x="2688139" y="2263123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消費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703923" y="2278907"/>
        <a:ext cx="817081" cy="507324"/>
      </dsp:txXfrm>
    </dsp:sp>
    <dsp:sp modelId="{EF7038E5-56EF-4E26-9DD7-62AAEA73929D}">
      <dsp:nvSpPr>
        <dsp:cNvPr id="0" name=""/>
        <dsp:cNvSpPr/>
      </dsp:nvSpPr>
      <dsp:spPr>
        <a:xfrm>
          <a:off x="2075225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752F7-09CB-49D2-8681-0CFF0405F4DC}">
      <dsp:nvSpPr>
        <dsp:cNvPr id="0" name=""/>
        <dsp:cNvSpPr/>
      </dsp:nvSpPr>
      <dsp:spPr>
        <a:xfrm>
          <a:off x="2169520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買菜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185304" y="3064616"/>
        <a:ext cx="817081" cy="507324"/>
      </dsp:txXfrm>
    </dsp:sp>
    <dsp:sp modelId="{40B340F3-9410-4FE6-986C-E78A11FCC178}">
      <dsp:nvSpPr>
        <dsp:cNvPr id="0" name=""/>
        <dsp:cNvSpPr/>
      </dsp:nvSpPr>
      <dsp:spPr>
        <a:xfrm>
          <a:off x="3112464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D6F4B-93E7-467C-94B6-ABBC0276FDFB}">
      <dsp:nvSpPr>
        <dsp:cNvPr id="0" name=""/>
        <dsp:cNvSpPr/>
      </dsp:nvSpPr>
      <dsp:spPr>
        <a:xfrm>
          <a:off x="3206759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購物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222543" y="3064616"/>
        <a:ext cx="817081" cy="507324"/>
      </dsp:txXfrm>
    </dsp:sp>
    <dsp:sp modelId="{474B7251-93B8-4743-A31C-1E82552093FE}">
      <dsp:nvSpPr>
        <dsp:cNvPr id="0" name=""/>
        <dsp:cNvSpPr/>
      </dsp:nvSpPr>
      <dsp:spPr>
        <a:xfrm>
          <a:off x="4668322" y="2173543"/>
          <a:ext cx="848649" cy="5388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CA783-1127-42C7-9FAE-14627F03A372}">
      <dsp:nvSpPr>
        <dsp:cNvPr id="0" name=""/>
        <dsp:cNvSpPr/>
      </dsp:nvSpPr>
      <dsp:spPr>
        <a:xfrm>
          <a:off x="4762617" y="2263123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運輸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78401" y="2278907"/>
        <a:ext cx="817081" cy="507324"/>
      </dsp:txXfrm>
    </dsp:sp>
    <dsp:sp modelId="{66A862F8-3136-4820-A667-A54F7A237382}">
      <dsp:nvSpPr>
        <dsp:cNvPr id="0" name=""/>
        <dsp:cNvSpPr/>
      </dsp:nvSpPr>
      <dsp:spPr>
        <a:xfrm>
          <a:off x="4149703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BEF08-E126-4FCB-8A19-B7B3EC1B0443}">
      <dsp:nvSpPr>
        <dsp:cNvPr id="0" name=""/>
        <dsp:cNvSpPr/>
      </dsp:nvSpPr>
      <dsp:spPr>
        <a:xfrm>
          <a:off x="4243997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郵寄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59781" y="3064616"/>
        <a:ext cx="817081" cy="507324"/>
      </dsp:txXfrm>
    </dsp:sp>
    <dsp:sp modelId="{E29ABE3B-CCEB-483B-B92B-AF5DA07B18FA}">
      <dsp:nvSpPr>
        <dsp:cNvPr id="0" name=""/>
        <dsp:cNvSpPr/>
      </dsp:nvSpPr>
      <dsp:spPr>
        <a:xfrm>
          <a:off x="5186942" y="2959252"/>
          <a:ext cx="848649" cy="5388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49C5B-0038-48D0-91EB-EF74C69A7D1D}">
      <dsp:nvSpPr>
        <dsp:cNvPr id="0" name=""/>
        <dsp:cNvSpPr/>
      </dsp:nvSpPr>
      <dsp:spPr>
        <a:xfrm>
          <a:off x="5281236" y="3048832"/>
          <a:ext cx="848649" cy="538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裝車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297020" y="3064616"/>
        <a:ext cx="817081" cy="50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7229-2167-4EED-9565-9288394F6364}" type="datetimeFigureOut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6DEF2-BA0F-4CC0-A705-581288508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8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2BBE-6853-4E85-9F25-4C81B843F3FE}" type="datetimeFigureOut">
              <a:rPr lang="zh-TW" altLang="en-US" smtClean="0"/>
              <a:t>2019/4/1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93B33-8CBB-4E26-A2AD-69B5BBB6B9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2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3B33-8CBB-4E26-A2AD-69B5BBB6B9C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08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362" y="4429132"/>
            <a:ext cx="377468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4667240" y="714356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1142966" y="714357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1142966" y="3000373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67240" y="3000372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91" y="4572981"/>
            <a:ext cx="1560027" cy="1751010"/>
          </a:xfrm>
          <a:prstGeom prst="rect">
            <a:avLst/>
          </a:prstGeom>
        </p:spPr>
      </p:pic>
      <p:grpSp>
        <p:nvGrpSpPr>
          <p:cNvPr id="9" name="组合 13"/>
          <p:cNvGrpSpPr/>
          <p:nvPr userDrawn="1"/>
        </p:nvGrpSpPr>
        <p:grpSpPr>
          <a:xfrm>
            <a:off x="5807969" y="6031604"/>
            <a:ext cx="5775548" cy="584776"/>
            <a:chOff x="6929438" y="3429049"/>
            <a:chExt cx="3953141" cy="584776"/>
          </a:xfrm>
        </p:grpSpPr>
        <p:sp>
          <p:nvSpPr>
            <p:cNvPr id="14" name="矩形 13"/>
            <p:cNvSpPr/>
            <p:nvPr userDrawn="1"/>
          </p:nvSpPr>
          <p:spPr>
            <a:xfrm>
              <a:off x="6929438" y="3429050"/>
              <a:ext cx="22860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3200" spc="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3200" spc="0" dirty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3200" spc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092871" y="3429050"/>
              <a:ext cx="1285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3200" spc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8739455" y="3429049"/>
              <a:ext cx="2143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Profession</a:t>
              </a:r>
              <a:endParaRPr lang="zh-CN" altLang="en-US" sz="3200" spc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5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2603500"/>
            <a:ext cx="11160817" cy="3416300"/>
          </a:xfrm>
        </p:spPr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文件 6"/>
          <p:cNvSpPr/>
          <p:nvPr userDrawn="1"/>
        </p:nvSpPr>
        <p:spPr>
          <a:xfrm>
            <a:off x="0" y="-2"/>
            <a:ext cx="12192000" cy="1417639"/>
          </a:xfrm>
          <a:prstGeom prst="flowChartDocumen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56CC-7482-4D32-812D-6A61036ABA1F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95505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5886701"/>
            <a:ext cx="2844800" cy="365125"/>
          </a:xfrm>
        </p:spPr>
        <p:txBody>
          <a:bodyPr/>
          <a:lstStyle/>
          <a:p>
            <a:fld id="{D4EE1136-BE93-4D8E-B6B2-988EBDF9F1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1826"/>
            <a:ext cx="12203813" cy="6061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37317"/>
            <a:ext cx="109728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1pPr>
            <a:lvl2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2pPr>
            <a:lvl3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3pPr>
            <a:lvl4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4pPr>
            <a:lvl5pPr>
              <a:defRPr>
                <a:latin typeface="FangSong" panose="02010609060101010101" pitchFamily="49" charset="-122"/>
                <a:ea typeface="FangSong" panose="02010609060101010101" pitchFamily="49" charset="-122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0" name="Rectangle 3"/>
          <p:cNvSpPr/>
          <p:nvPr userDrawn="1"/>
        </p:nvSpPr>
        <p:spPr>
          <a:xfrm>
            <a:off x="0" y="6244317"/>
            <a:ext cx="12192000" cy="6136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9347200" y="435497"/>
            <a:ext cx="27468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EE1136-BE93-4D8E-B6B2-988EBDF9F1AC}" type="slidenum">
              <a:rPr lang="en-US" sz="2800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7" r:id="rId18"/>
    <p:sldLayoutId id="2147483678" r:id="rId19"/>
    <p:sldLayoutId id="214748367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1252" y="1175658"/>
            <a:ext cx="8701288" cy="2495006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TW" altLang="en-US" sz="4800" b="0" dirty="0" smtClean="0"/>
              <a:t>素養導向的教師共備觀議</a:t>
            </a:r>
            <a:r>
              <a:rPr lang="zh-TW" altLang="en-US" sz="4800" b="0" dirty="0" smtClean="0"/>
              <a:t>課</a:t>
            </a:r>
            <a:r>
              <a:rPr lang="en-US" altLang="zh-TW" sz="4800" b="0" dirty="0" smtClean="0"/>
              <a:t/>
            </a:r>
            <a:br>
              <a:rPr lang="en-US" altLang="zh-TW" sz="4800" b="0" dirty="0" smtClean="0"/>
            </a:br>
            <a:r>
              <a:rPr lang="zh-TW" altLang="en-US" sz="4400" b="0" dirty="0" smtClean="0"/>
              <a:t>理念</a:t>
            </a:r>
            <a:r>
              <a:rPr lang="zh-TW" altLang="en-US" sz="4400" b="0" dirty="0" smtClean="0"/>
              <a:t>、</a:t>
            </a:r>
            <a:r>
              <a:rPr lang="zh-TW" altLang="en-US" sz="4400" b="0" dirty="0" smtClean="0">
                <a:solidFill>
                  <a:srgbClr val="FFFF00"/>
                </a:solidFill>
              </a:rPr>
              <a:t>實</a:t>
            </a:r>
            <a:r>
              <a:rPr lang="zh-TW" altLang="en-US" sz="4400" b="0" dirty="0" smtClean="0">
                <a:solidFill>
                  <a:srgbClr val="FFFF00"/>
                </a:solidFill>
              </a:rPr>
              <a:t>作</a:t>
            </a:r>
            <a:r>
              <a:rPr lang="zh-TW" altLang="en-US" sz="4400" b="0" dirty="0" smtClean="0">
                <a:solidFill>
                  <a:schemeClr val="bg1"/>
                </a:solidFill>
              </a:rPr>
              <a:t>、專業回饋與</a:t>
            </a:r>
            <a:r>
              <a:rPr lang="zh-TW" altLang="en-US" sz="4400" b="0" dirty="0" smtClean="0"/>
              <a:t>教師</a:t>
            </a:r>
            <a:r>
              <a:rPr lang="zh-TW" altLang="en-US" sz="4400" b="0" dirty="0" smtClean="0"/>
              <a:t>領導</a:t>
            </a:r>
            <a:endParaRPr lang="zh-TW" altLang="en-US" sz="4400" b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61214" y="4024513"/>
            <a:ext cx="4125891" cy="861420"/>
          </a:xfrm>
        </p:spPr>
        <p:txBody>
          <a:bodyPr>
            <a:norm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國立彰化師範大學師資培育中心</a:t>
            </a:r>
            <a:endParaRPr lang="en-US" altLang="zh-TW" sz="2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劉世雄教授</a:t>
            </a:r>
            <a:endParaRPr lang="zh-TW" altLang="en-US" sz="2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表現任務評分標準表</a:t>
            </a:r>
            <a:r>
              <a:rPr lang="en-US" altLang="zh-TW" dirty="0" smtClean="0"/>
              <a:t>(Rubric)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/>
          </p:nvPr>
        </p:nvGraphicFramePr>
        <p:xfrm>
          <a:off x="457548" y="2409346"/>
          <a:ext cx="11161715" cy="395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向度、級分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內容準確性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內容豐富性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7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能完全正確地寫出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或指出、畫出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表現內容包含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ABCDE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等完整五項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0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大部分正確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表現內容包含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ABCDE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其中四項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5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一半正確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表現內容包含</a:t>
                      </a: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ABCDE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其中三項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少部分正確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7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完全不正確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教學策略活動化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629133" y="1861667"/>
            <a:ext cx="4622136" cy="3731986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zh-TW" altLang="en-US" sz="3200" dirty="0" smtClean="0"/>
              <a:t>講述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配合圖像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示範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配合設備與技能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觀察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事物、事務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練習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技能、熟練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發表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議題、情境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探究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問題、指導</a:t>
            </a:r>
            <a:r>
              <a:rPr lang="en-US" altLang="zh-TW" sz="3200" dirty="0" smtClean="0"/>
              <a:t>)</a:t>
            </a:r>
            <a:endParaRPr lang="en-US" altLang="zh-TW" sz="3200" dirty="0"/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5880971" y="1497542"/>
            <a:ext cx="4825159" cy="28110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訪查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任務、對象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討論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問題、程序</a:t>
            </a:r>
            <a:r>
              <a:rPr lang="en-US" altLang="zh-TW" sz="3200" dirty="0" smtClean="0"/>
              <a:t>)</a:t>
            </a:r>
            <a:endParaRPr lang="en-US" altLang="zh-TW" sz="3200" dirty="0"/>
          </a:p>
          <a:p>
            <a:r>
              <a:rPr lang="zh-TW" altLang="en-US" sz="3200" dirty="0" smtClean="0"/>
              <a:t>合作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任務、成員安排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小組探究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任務、成員安排、程序、報告</a:t>
            </a:r>
            <a:r>
              <a:rPr lang="en-US" altLang="zh-TW" sz="3200" dirty="0" smtClean="0"/>
              <a:t>)</a:t>
            </a:r>
            <a:endParaRPr lang="zh-TW" altLang="en-US" sz="3200" dirty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內容版面配置區 7"/>
          <p:cNvSpPr txBox="1">
            <a:spLocks/>
          </p:cNvSpPr>
          <p:nvPr/>
        </p:nvSpPr>
        <p:spPr>
          <a:xfrm>
            <a:off x="6276073" y="4805598"/>
            <a:ext cx="3640294" cy="18418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/>
              <a:t>混成學習</a:t>
            </a:r>
            <a:endParaRPr lang="en-US" altLang="zh-TW" sz="3200" dirty="0" smtClean="0"/>
          </a:p>
          <a:p>
            <a:pPr lvl="1"/>
            <a:r>
              <a:rPr lang="zh-TW" altLang="en-US" sz="3000" dirty="0" smtClean="0"/>
              <a:t>電腦網路</a:t>
            </a:r>
            <a:endParaRPr lang="en-US" altLang="zh-TW" sz="3000" dirty="0" smtClean="0"/>
          </a:p>
          <a:p>
            <a:pPr lvl="1"/>
            <a:r>
              <a:rPr lang="zh-TW" altLang="en-US" sz="3000" dirty="0" smtClean="0"/>
              <a:t>行動平板手機</a:t>
            </a:r>
          </a:p>
          <a:p>
            <a:endParaRPr lang="zh-TW" altLang="en-US" sz="3200" dirty="0"/>
          </a:p>
        </p:txBody>
      </p:sp>
      <p:sp>
        <p:nvSpPr>
          <p:cNvPr id="12" name="爆炸 1 11"/>
          <p:cNvSpPr/>
          <p:nvPr/>
        </p:nvSpPr>
        <p:spPr>
          <a:xfrm rot="21363316">
            <a:off x="2651760" y="5442490"/>
            <a:ext cx="2599509" cy="10562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爆炸 1 12"/>
          <p:cNvSpPr/>
          <p:nvPr/>
        </p:nvSpPr>
        <p:spPr>
          <a:xfrm rot="20400710">
            <a:off x="9622971" y="1468456"/>
            <a:ext cx="2599509" cy="1056282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社交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爆炸 1 13"/>
          <p:cNvSpPr/>
          <p:nvPr/>
        </p:nvSpPr>
        <p:spPr>
          <a:xfrm rot="21201674">
            <a:off x="9176478" y="4979193"/>
            <a:ext cx="2599509" cy="105628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18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170543" cy="706964"/>
          </a:xfrm>
        </p:spPr>
        <p:txBody>
          <a:bodyPr/>
          <a:lstStyle/>
          <a:p>
            <a:r>
              <a:rPr lang="zh-TW" altLang="en-US" dirty="0" smtClean="0"/>
              <a:t>二、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</a:rPr>
              <a:t>實作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/>
              <a:t>撰寫學習內容、學習表現、教學策略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2" y="2012630"/>
            <a:ext cx="3695292" cy="475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100" y="2012630"/>
            <a:ext cx="3749037" cy="475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521" y="2012630"/>
            <a:ext cx="3892732" cy="475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9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461776" y="1739592"/>
          <a:ext cx="11151103" cy="4993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848">
                  <a:extLst>
                    <a:ext uri="{9D8B030D-6E8A-4147-A177-3AD203B41FA5}">
                      <a16:colId xmlns:a16="http://schemas.microsoft.com/office/drawing/2014/main" val="1873438832"/>
                    </a:ext>
                  </a:extLst>
                </a:gridCol>
                <a:gridCol w="1572322">
                  <a:extLst>
                    <a:ext uri="{9D8B030D-6E8A-4147-A177-3AD203B41FA5}">
                      <a16:colId xmlns:a16="http://schemas.microsoft.com/office/drawing/2014/main" val="176469068"/>
                    </a:ext>
                  </a:extLst>
                </a:gridCol>
                <a:gridCol w="4190398">
                  <a:extLst>
                    <a:ext uri="{9D8B030D-6E8A-4147-A177-3AD203B41FA5}">
                      <a16:colId xmlns:a16="http://schemas.microsoft.com/office/drawing/2014/main" val="535655607"/>
                    </a:ext>
                  </a:extLst>
                </a:gridCol>
                <a:gridCol w="4255535">
                  <a:extLst>
                    <a:ext uri="{9D8B030D-6E8A-4147-A177-3AD203B41FA5}">
                      <a16:colId xmlns:a16="http://schemas.microsoft.com/office/drawing/2014/main" val="3494725408"/>
                    </a:ext>
                  </a:extLst>
                </a:gridCol>
              </a:tblGrid>
              <a:tr h="328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細節內容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自己備課想法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共同備課調整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312471"/>
                  </a:ext>
                </a:extLst>
              </a:tr>
              <a:tr h="1522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細部化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策略性知識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結構要素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072846"/>
                  </a:ext>
                </a:extLst>
              </a:tr>
              <a:tr h="1640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表現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層次化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低層次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誘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答題目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技能步驟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高層次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討論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題目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情境</a:t>
                      </a:r>
                      <a:r>
                        <a:rPr lang="zh-TW" sz="20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任務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534514"/>
                  </a:ext>
                </a:extLst>
              </a:tr>
              <a:tr h="984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活動化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教學方法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教學步驟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教學活動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0036918"/>
                  </a:ext>
                </a:extLst>
              </a:tr>
              <a:tr h="328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教學資源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38126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9902" y="898512"/>
            <a:ext cx="10060837" cy="706964"/>
          </a:xfrm>
        </p:spPr>
        <p:txBody>
          <a:bodyPr/>
          <a:lstStyle/>
          <a:p>
            <a:r>
              <a:rPr lang="en-US" altLang="zh-TW" sz="4400" b="0" dirty="0" smtClean="0">
                <a:solidFill>
                  <a:srgbClr val="FFFF00"/>
                </a:solidFill>
              </a:rPr>
              <a:t>(</a:t>
            </a:r>
            <a:r>
              <a:rPr lang="zh-TW" altLang="en-US" sz="4400" b="0" dirty="0" smtClean="0">
                <a:solidFill>
                  <a:srgbClr val="FFFF00"/>
                </a:solidFill>
              </a:rPr>
              <a:t>實作</a:t>
            </a:r>
            <a:r>
              <a:rPr lang="en-US" altLang="zh-TW" sz="4400" b="0" dirty="0" smtClean="0">
                <a:solidFill>
                  <a:srgbClr val="FFFF00"/>
                </a:solidFill>
              </a:rPr>
              <a:t>)</a:t>
            </a:r>
            <a:r>
              <a:rPr lang="zh-TW" altLang="en-US" sz="4400" b="0" dirty="0" smtClean="0"/>
              <a:t>共備課</a:t>
            </a:r>
            <a:endParaRPr lang="zh-TW" altLang="en-US" sz="4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向下箭號 5"/>
          <p:cNvSpPr/>
          <p:nvPr/>
        </p:nvSpPr>
        <p:spPr>
          <a:xfrm>
            <a:off x="3194137" y="2755726"/>
            <a:ext cx="1665962" cy="355739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87024" y="2367419"/>
            <a:ext cx="1327759" cy="4158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470168" y="2630465"/>
            <a:ext cx="1107996" cy="4070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補充、調整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47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相互觀課</a:t>
            </a:r>
            <a:endParaRPr lang="zh-TW" altLang="en-US" sz="54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10035785" cy="86040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0" dirty="0">
                <a:solidFill>
                  <a:schemeClr val="tx1"/>
                </a:solidFill>
              </a:rPr>
              <a:t>授課教師說</a:t>
            </a:r>
            <a:r>
              <a:rPr lang="zh-TW" altLang="en-US" sz="3200" b="0" dirty="0" smtClean="0">
                <a:solidFill>
                  <a:schemeClr val="tx1"/>
                </a:solidFill>
              </a:rPr>
              <a:t>課、觀課說明、觀課紀錄表</a:t>
            </a:r>
            <a:endParaRPr lang="zh-TW" altLang="en-US" sz="3200" b="0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說課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教案、教學流程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和觀課紀錄的對照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3" name="群組 42"/>
          <p:cNvGrpSpPr/>
          <p:nvPr/>
        </p:nvGrpSpPr>
        <p:grpSpPr>
          <a:xfrm>
            <a:off x="561048" y="1907177"/>
            <a:ext cx="11531265" cy="4901759"/>
            <a:chOff x="561048" y="1907177"/>
            <a:chExt cx="11531265" cy="4901759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biLevel thresh="50000"/>
            </a:blip>
            <a:stretch>
              <a:fillRect/>
            </a:stretch>
          </p:blipFill>
          <p:spPr>
            <a:xfrm>
              <a:off x="561048" y="1907177"/>
              <a:ext cx="4179140" cy="484632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3420" y="1907177"/>
              <a:ext cx="3452289" cy="4846320"/>
            </a:xfrm>
            <a:prstGeom prst="rect">
              <a:avLst/>
            </a:prstGeom>
          </p:spPr>
        </p:pic>
        <p:cxnSp>
          <p:nvCxnSpPr>
            <p:cNvPr id="15" name="直線單箭頭接點 14"/>
            <p:cNvCxnSpPr/>
            <p:nvPr/>
          </p:nvCxnSpPr>
          <p:spPr>
            <a:xfrm>
              <a:off x="4499429" y="2786743"/>
              <a:ext cx="8128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左大括弧 15"/>
            <p:cNvSpPr/>
            <p:nvPr/>
          </p:nvSpPr>
          <p:spPr>
            <a:xfrm>
              <a:off x="5499856" y="2079172"/>
              <a:ext cx="436565" cy="125911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3941903" y="3319491"/>
              <a:ext cx="1268726" cy="44994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左大括弧 17"/>
            <p:cNvSpPr/>
            <p:nvPr/>
          </p:nvSpPr>
          <p:spPr>
            <a:xfrm>
              <a:off x="5442858" y="3477846"/>
              <a:ext cx="436565" cy="634395"/>
            </a:xfrm>
            <a:prstGeom prst="leftBrac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" name="直線單箭頭接點 20"/>
            <p:cNvCxnSpPr/>
            <p:nvPr/>
          </p:nvCxnSpPr>
          <p:spPr>
            <a:xfrm>
              <a:off x="4630057" y="4302183"/>
              <a:ext cx="682172" cy="82412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左大括弧 21"/>
            <p:cNvSpPr/>
            <p:nvPr/>
          </p:nvSpPr>
          <p:spPr>
            <a:xfrm>
              <a:off x="5467621" y="4251801"/>
              <a:ext cx="436565" cy="1749019"/>
            </a:xfrm>
            <a:prstGeom prst="lef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199597" y="2421514"/>
              <a:ext cx="957943" cy="379929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64520" y="3561574"/>
              <a:ext cx="957943" cy="379929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322468" y="5126310"/>
              <a:ext cx="957943" cy="825400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534943" y="4920343"/>
              <a:ext cx="2516180" cy="156464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策略：需要強調梯形「</a:t>
              </a:r>
              <a:r>
                <a:rPr lang="zh-TW" altLang="en-US" sz="2800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僅一組</a:t>
              </a: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」對邊平行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423295" y="4005499"/>
              <a:ext cx="957943" cy="379929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9576133" y="2558246"/>
              <a:ext cx="2516180" cy="156464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確認：教師使用七巧板和均一平台是可行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397530" y="5896404"/>
              <a:ext cx="9399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推論</a:t>
              </a:r>
              <a:r>
                <a:rPr lang="en-US" altLang="zh-TW" b="1" dirty="0" smtClean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41" name="直線單箭頭接點 40"/>
            <p:cNvCxnSpPr/>
            <p:nvPr/>
          </p:nvCxnSpPr>
          <p:spPr>
            <a:xfrm>
              <a:off x="4423006" y="5181749"/>
              <a:ext cx="634363" cy="1627187"/>
            </a:xfrm>
            <a:prstGeom prst="straightConnector1">
              <a:avLst/>
            </a:prstGeom>
            <a:ln w="57150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56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9" y="190500"/>
            <a:ext cx="5267157" cy="64409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90501"/>
            <a:ext cx="5558413" cy="644099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583613" y="959506"/>
            <a:ext cx="405245" cy="20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296852" y="959505"/>
            <a:ext cx="405245" cy="20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5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810491"/>
            <a:ext cx="8761413" cy="1101435"/>
          </a:xfrm>
        </p:spPr>
        <p:txBody>
          <a:bodyPr/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觀課記錄表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實例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09010" y="2348344"/>
          <a:ext cx="11160817" cy="4197930"/>
        </p:xfrm>
        <a:graphic>
          <a:graphicData uri="http://schemas.openxmlformats.org/drawingml/2006/table">
            <a:tbl>
              <a:tblPr/>
              <a:tblGrid>
                <a:gridCol w="274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426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觀察記錄</a:t>
                      </a:r>
                      <a:r>
                        <a:rPr lang="zh-TW" altLang="zh-TW" sz="2400" b="0" u="none" kern="100" dirty="0" smtClean="0">
                          <a:latin typeface="Times New Roman"/>
                          <a:ea typeface="標楷體"/>
                        </a:rPr>
                        <a:t>學生</a:t>
                      </a:r>
                      <a:endParaRPr lang="en-US" altLang="zh-TW" sz="2400" b="0" u="none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對象：</a:t>
                      </a:r>
                      <a:r>
                        <a:rPr lang="zh-TW" altLang="en-US" sz="2400" u="sng" kern="100" dirty="0" smtClean="0"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altLang="en-US" sz="2400" b="1" u="sng" kern="100" dirty="0" smtClean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</a:rPr>
                        <a:t>組或人</a:t>
                      </a:r>
                      <a:r>
                        <a:rPr lang="zh-TW" altLang="en-US" sz="2400" u="sng" kern="100" dirty="0" smtClean="0"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</a:rPr>
                        <a:t>學習過程：</a:t>
                      </a:r>
                      <a:r>
                        <a:rPr lang="zh-TW" altLang="zh-TW" sz="2000" u="none" kern="100" dirty="0" smtClean="0">
                          <a:latin typeface="Times New Roman"/>
                          <a:ea typeface="標楷體"/>
                        </a:rPr>
                        <a:t>聆聽、回答、討論、操作、書寫</a:t>
                      </a:r>
                      <a:r>
                        <a:rPr lang="en-US" altLang="zh-TW" sz="2000" u="none" kern="100" dirty="0" smtClean="0">
                          <a:latin typeface="Times New Roman"/>
                          <a:ea typeface="標楷體"/>
                        </a:rPr>
                        <a:t>…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</a:rPr>
                        <a:t>學習表現：在學習內容上的學習表現</a:t>
                      </a:r>
                      <a:endParaRPr lang="zh-TW" sz="2000" kern="100" dirty="0"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…..</a:t>
                      </a:r>
                      <a:endParaRPr lang="zh-TW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多元資料去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推論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學生表現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的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原因</a:t>
                      </a: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擬定因應教學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策略</a:t>
                      </a: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4337824" y="2430966"/>
            <a:ext cx="5801568" cy="2453268"/>
            <a:chOff x="4337824" y="2430966"/>
            <a:chExt cx="5801568" cy="2453268"/>
          </a:xfrm>
        </p:grpSpPr>
        <p:sp>
          <p:nvSpPr>
            <p:cNvPr id="3" name="向左箭號圖說文字 2"/>
            <p:cNvSpPr/>
            <p:nvPr/>
          </p:nvSpPr>
          <p:spPr>
            <a:xfrm>
              <a:off x="4795877" y="3111190"/>
              <a:ext cx="5343515" cy="1155163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9811"/>
              </a:avLst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避免誤判學生表現的原因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" name="右大括弧 4"/>
            <p:cNvSpPr/>
            <p:nvPr/>
          </p:nvSpPr>
          <p:spPr>
            <a:xfrm>
              <a:off x="4337824" y="2430966"/>
              <a:ext cx="334537" cy="2453268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09010" y="5363737"/>
            <a:ext cx="8505041" cy="1315843"/>
            <a:chOff x="509010" y="5363737"/>
            <a:chExt cx="8505041" cy="1315843"/>
          </a:xfrm>
        </p:grpSpPr>
        <p:sp>
          <p:nvSpPr>
            <p:cNvPr id="8" name="橢圓 7"/>
            <p:cNvSpPr/>
            <p:nvPr/>
          </p:nvSpPr>
          <p:spPr>
            <a:xfrm>
              <a:off x="509010" y="5363737"/>
              <a:ext cx="3092834" cy="131584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5921217" y="5363737"/>
              <a:ext cx="3092834" cy="131584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618530" y="5430389"/>
              <a:ext cx="2286000" cy="118253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教師的專業所在</a:t>
              </a:r>
              <a:endPara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8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4953" y="712714"/>
            <a:ext cx="8761413" cy="70696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</a:rPr>
              <a:t>實作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/>
              <a:t>觀課紀錄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31" y="1576128"/>
            <a:ext cx="4767619" cy="50241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700" y="1630714"/>
            <a:ext cx="4623574" cy="4925259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35660" y="3892732"/>
            <a:ext cx="1135302" cy="111034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9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6600" dirty="0" smtClean="0"/>
              <a:t>集體議課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altLang="zh-TW" sz="4800" dirty="0" smtClean="0"/>
              <a:t>(</a:t>
            </a:r>
            <a:r>
              <a:rPr lang="zh-TW" alt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議課比觀課重要</a:t>
            </a:r>
            <a:r>
              <a:rPr lang="en-US" altLang="zh-TW" sz="4800" dirty="0" smtClean="0"/>
              <a:t>)</a:t>
            </a:r>
            <a:endParaRPr lang="zh-TW" altLang="en-US" sz="48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154954" y="5024966"/>
            <a:ext cx="10327297" cy="1467273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教學者分享、議課、議課者分享與回饋</a:t>
            </a:r>
            <a:endParaRPr lang="en-US" altLang="zh-TW" sz="2800" dirty="0" smtClean="0"/>
          </a:p>
          <a:p>
            <a:pPr algn="ctr"/>
            <a:r>
              <a:rPr lang="zh-TW" altLang="en-US" sz="2800" dirty="0">
                <a:solidFill>
                  <a:srgbClr val="0033CC"/>
                </a:solidFill>
              </a:rPr>
              <a:t>提出學生表現→解釋</a:t>
            </a:r>
            <a:r>
              <a:rPr lang="en-US" altLang="zh-TW" sz="2800" dirty="0">
                <a:solidFill>
                  <a:srgbClr val="0033CC"/>
                </a:solidFill>
              </a:rPr>
              <a:t>(</a:t>
            </a:r>
            <a:r>
              <a:rPr lang="zh-TW" altLang="en-US" sz="2800" dirty="0">
                <a:solidFill>
                  <a:srgbClr val="0033CC"/>
                </a:solidFill>
              </a:rPr>
              <a:t>推論</a:t>
            </a:r>
            <a:r>
              <a:rPr lang="en-US" altLang="zh-TW" sz="2800" dirty="0">
                <a:solidFill>
                  <a:srgbClr val="0033CC"/>
                </a:solidFill>
              </a:rPr>
              <a:t>)</a:t>
            </a:r>
            <a:r>
              <a:rPr lang="zh-TW" altLang="en-US" sz="2800" dirty="0">
                <a:solidFill>
                  <a:srgbClr val="0033CC"/>
                </a:solidFill>
              </a:rPr>
              <a:t>可能原因→提出改進</a:t>
            </a:r>
            <a:r>
              <a:rPr lang="zh-TW" altLang="en-US" sz="2800" dirty="0" smtClean="0">
                <a:solidFill>
                  <a:srgbClr val="0033CC"/>
                </a:solidFill>
              </a:rPr>
              <a:t>策略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9823" y="1080505"/>
            <a:ext cx="8831816" cy="1372986"/>
          </a:xfrm>
        </p:spPr>
        <p:txBody>
          <a:bodyPr/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</a:rPr>
              <a:t>共同備課，備什麼？ </a:t>
            </a:r>
            <a:r>
              <a:rPr lang="en-US" altLang="zh-TW" sz="5400" dirty="0" smtClean="0">
                <a:solidFill>
                  <a:schemeClr val="bg1"/>
                </a:solidFill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</a:rPr>
            </a:br>
            <a:r>
              <a:rPr lang="en-US" altLang="zh-TW" sz="4800" dirty="0" smtClean="0">
                <a:solidFill>
                  <a:schemeClr val="bg1"/>
                </a:solidFill>
              </a:rPr>
              <a:t>(1.</a:t>
            </a:r>
            <a:r>
              <a:rPr lang="zh-TW" altLang="en-US" sz="4800" dirty="0" smtClean="0">
                <a:solidFill>
                  <a:schemeClr val="bg1"/>
                </a:solidFill>
              </a:rPr>
              <a:t>教材知識脈絡：學習內容</a:t>
            </a:r>
            <a:r>
              <a:rPr lang="en-US" altLang="zh-TW" sz="4800" dirty="0" smtClean="0"/>
              <a:t>)</a:t>
            </a:r>
            <a:r>
              <a:rPr lang="en-US" altLang="zh-TW" sz="4800" dirty="0" smtClean="0">
                <a:solidFill>
                  <a:schemeClr val="bg1"/>
                </a:solidFill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</a:rPr>
            </a:br>
            <a:endParaRPr lang="zh-TW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48787303"/>
              </p:ext>
            </p:extLst>
          </p:nvPr>
        </p:nvGraphicFramePr>
        <p:xfrm>
          <a:off x="1851563" y="3304903"/>
          <a:ext cx="10340437" cy="3265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書卷 (垂直) 2"/>
          <p:cNvSpPr/>
          <p:nvPr/>
        </p:nvSpPr>
        <p:spPr>
          <a:xfrm>
            <a:off x="1071154" y="3918857"/>
            <a:ext cx="2495006" cy="2246812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2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4399" y="817804"/>
            <a:ext cx="8761413" cy="706964"/>
          </a:xfrm>
        </p:spPr>
        <p:txBody>
          <a:bodyPr/>
          <a:lstStyle/>
          <a:p>
            <a:pPr>
              <a:defRPr/>
            </a:pPr>
            <a:r>
              <a:rPr lang="zh-TW" sz="4400" b="0" dirty="0" smtClean="0">
                <a:latin typeface="標楷體" pitchFamily="65" charset="-120"/>
                <a:ea typeface="標楷體" pitchFamily="65" charset="-120"/>
              </a:rPr>
              <a:t>集體議課</a:t>
            </a:r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的通則</a:t>
            </a:r>
            <a:endParaRPr lang="zh-TW" sz="4400" b="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744584" y="2354893"/>
            <a:ext cx="10816046" cy="425884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defRPr/>
            </a:pP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議課是</a:t>
            </a:r>
            <a:r>
              <a:rPr lang="zh-TW" altLang="en-US" sz="28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sz="28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學生表現，</a:t>
            </a:r>
            <a:r>
              <a:rPr lang="zh-TW" altLang="en-US" sz="28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去議教學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教材核心知識、教學方法、學生表現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不拿某個標準直接議論老師教學行為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透過議課，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找出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學生良好表現與困難之處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學習內容與學習表現</a:t>
            </a:r>
            <a:r>
              <a:rPr lang="en-US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，推論原因，發展</a:t>
            </a:r>
            <a:r>
              <a:rPr lang="zh-TW" altLang="zh-TW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策略，教學實務知識也成長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solidFill>
                  <a:srgbClr val="0033CC"/>
                </a:solidFill>
              </a:rPr>
              <a:t>提出學生表現→解釋</a:t>
            </a:r>
            <a:r>
              <a:rPr lang="en-US" altLang="zh-TW" sz="2400" dirty="0">
                <a:solidFill>
                  <a:srgbClr val="0033CC"/>
                </a:solidFill>
              </a:rPr>
              <a:t>(</a:t>
            </a:r>
            <a:r>
              <a:rPr lang="zh-TW" altLang="en-US" sz="2400" dirty="0">
                <a:solidFill>
                  <a:srgbClr val="0033CC"/>
                </a:solidFill>
              </a:rPr>
              <a:t>推論</a:t>
            </a:r>
            <a:r>
              <a:rPr lang="en-US" altLang="zh-TW" sz="2400" dirty="0">
                <a:solidFill>
                  <a:srgbClr val="0033CC"/>
                </a:solidFill>
              </a:rPr>
              <a:t>)</a:t>
            </a:r>
            <a:r>
              <a:rPr lang="zh-TW" altLang="en-US" sz="2400" dirty="0">
                <a:solidFill>
                  <a:srgbClr val="0033CC"/>
                </a:solidFill>
              </a:rPr>
              <a:t>可能原因→提出改進</a:t>
            </a:r>
            <a:r>
              <a:rPr lang="zh-TW" altLang="en-US" sz="2400" dirty="0" smtClean="0">
                <a:solidFill>
                  <a:srgbClr val="0033CC"/>
                </a:solidFill>
              </a:rPr>
              <a:t>策略</a:t>
            </a:r>
            <a:r>
              <a:rPr lang="en-US" altLang="zh-TW" sz="2400" dirty="0" smtClean="0">
                <a:solidFill>
                  <a:srgbClr val="0033CC"/>
                </a:solidFill>
              </a:rPr>
              <a:t>(</a:t>
            </a:r>
            <a:r>
              <a:rPr lang="zh-TW" altLang="en-US" sz="2400" dirty="0">
                <a:solidFill>
                  <a:srgbClr val="C00000"/>
                </a:solidFill>
              </a:rPr>
              <a:t>議課</a:t>
            </a:r>
            <a:r>
              <a:rPr lang="zh-TW" altLang="en-US" sz="2400" dirty="0" smtClean="0">
                <a:solidFill>
                  <a:srgbClr val="C00000"/>
                </a:solidFill>
              </a:rPr>
              <a:t>影片</a:t>
            </a:r>
            <a:r>
              <a:rPr lang="en-US" altLang="zh-TW" sz="2400" dirty="0" smtClean="0">
                <a:solidFill>
                  <a:srgbClr val="0033CC"/>
                </a:solidFill>
              </a:rPr>
              <a:t>)</a:t>
            </a:r>
            <a:endParaRPr lang="en-US" altLang="zh-TW" sz="2400" u="sng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400" u="sng" dirty="0" smtClean="0">
                <a:solidFill>
                  <a:schemeClr val="tx1"/>
                </a:solidFill>
              </a:rPr>
              <a:t>議課不一定需要共識</a:t>
            </a:r>
            <a:r>
              <a:rPr lang="zh-TW" altLang="en-US" sz="2400" dirty="0" smtClean="0">
                <a:solidFill>
                  <a:schemeClr val="tx1"/>
                </a:solidFill>
              </a:rPr>
              <a:t>，分享觀課記錄、刺激思考。</a:t>
            </a:r>
            <a:r>
              <a:rPr lang="zh-TW" altLang="en-US" sz="2400" u="sng" dirty="0" smtClean="0">
                <a:solidFill>
                  <a:schemeClr val="tx1"/>
                </a:solidFill>
              </a:rPr>
              <a:t>議課是教師教學實務知識學習</a:t>
            </a:r>
            <a:r>
              <a:rPr lang="zh-TW" altLang="en-US" sz="2400" dirty="0" smtClean="0">
                <a:solidFill>
                  <a:schemeClr val="tx1"/>
                </a:solidFill>
              </a:rPr>
              <a:t>的重要階段，</a:t>
            </a:r>
            <a:r>
              <a:rPr lang="zh-TW" altLang="en-US" sz="2400" u="sng" dirty="0" smtClean="0">
                <a:solidFill>
                  <a:srgbClr val="C00000"/>
                </a:solidFill>
              </a:rPr>
              <a:t>議課比觀課重要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校</a:t>
            </a:r>
            <a:r>
              <a:rPr lang="zh-TW" altLang="en-US" sz="2400" dirty="0">
                <a:solidFill>
                  <a:schemeClr val="tx1"/>
                </a:solidFill>
              </a:rPr>
              <a:t>內：儘量用備「我們」的課、觀議「我們」的課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校外：</a:t>
            </a:r>
            <a:r>
              <a:rPr lang="zh-TW" altLang="en-US" sz="2400" u="sng" dirty="0">
                <a:solidFill>
                  <a:srgbClr val="C00000"/>
                </a:solidFill>
              </a:rPr>
              <a:t>分享自己的教學經驗，會比指導好，或先分享再指導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>
              <a:solidFill>
                <a:schemeClr val="tx1"/>
              </a:solidFill>
            </a:endParaRP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7919A0-1617-4423-914B-B603C43C2E6E}" type="slidenum">
              <a:rPr lang="zh-TW" altLang="en-US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2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現況研究、問題與建議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540327" y="2603500"/>
            <a:ext cx="5439785" cy="341630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觀察學生行為表現，沒有推理或解釋原因，直接提出策略。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800" dirty="0">
                <a:solidFill>
                  <a:srgbClr val="0000FF"/>
                </a:solidFill>
              </a:rPr>
              <a:t>觀察學生行為</a:t>
            </a:r>
            <a:r>
              <a:rPr lang="zh-TW" altLang="en-US" sz="2800" dirty="0" smtClean="0">
                <a:solidFill>
                  <a:srgbClr val="0000FF"/>
                </a:solidFill>
              </a:rPr>
              <a:t>表現，無法提出具有信心的教學策略。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2600" dirty="0" smtClean="0">
                <a:solidFill>
                  <a:srgbClr val="0000FF"/>
                </a:solidFill>
              </a:rPr>
              <a:t>教材內容、教學策略</a:t>
            </a:r>
            <a:endParaRPr lang="en-US" altLang="zh-TW" sz="2600" dirty="0" smtClean="0">
              <a:solidFill>
                <a:srgbClr val="0000FF"/>
              </a:solidFill>
            </a:endParaRPr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816435" y="2603500"/>
            <a:ext cx="5122719" cy="34163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教師要訓練自己「以學生多次、多重行為」綜合判斷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r>
              <a:rPr lang="zh-TW" altLang="en-US" sz="2800" dirty="0" smtClean="0">
                <a:solidFill>
                  <a:srgbClr val="0000FF"/>
                </a:solidFill>
              </a:rPr>
              <a:t>學校或領域教師辦理下一次研習的主題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sz="2600" dirty="0" smtClean="0">
                <a:solidFill>
                  <a:srgbClr val="0000FF"/>
                </a:solidFill>
              </a:rPr>
              <a:t>例如：數學幾何、合作學習</a:t>
            </a:r>
            <a:endParaRPr lang="zh-TW" altLang="en-US" sz="2600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向右箭號 6"/>
          <p:cNvSpPr/>
          <p:nvPr/>
        </p:nvSpPr>
        <p:spPr>
          <a:xfrm>
            <a:off x="5881254" y="3304309"/>
            <a:ext cx="696191" cy="121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3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42218" cy="706964"/>
          </a:xfrm>
        </p:spPr>
        <p:txBody>
          <a:bodyPr/>
          <a:lstStyle/>
          <a:p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實作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>
                <a:solidFill>
                  <a:srgbClr val="FFFF00"/>
                </a:solidFill>
              </a:rPr>
              <a:t>議課與</a:t>
            </a:r>
            <a:r>
              <a:rPr lang="zh-TW" altLang="en-US" smtClean="0">
                <a:solidFill>
                  <a:srgbClr val="FFFF00"/>
                </a:solidFill>
              </a:rPr>
              <a:t>學習心得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22750" y="5076145"/>
          <a:ext cx="11164034" cy="131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教師議課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教學省思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學習心得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21538" y="2180545"/>
          <a:ext cx="11160817" cy="2895600"/>
        </p:xfrm>
        <a:graphic>
          <a:graphicData uri="http://schemas.openxmlformats.org/drawingml/2006/table">
            <a:tbl>
              <a:tblPr/>
              <a:tblGrid>
                <a:gridCol w="274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3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598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觀察記錄</a:t>
                      </a:r>
                      <a:r>
                        <a:rPr lang="zh-TW" altLang="zh-TW" sz="2000" b="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學生</a:t>
                      </a:r>
                      <a:endParaRPr lang="en-US" altLang="zh-TW" sz="2000" b="0" u="none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對象：</a:t>
                      </a:r>
                      <a:r>
                        <a:rPr lang="zh-TW" altLang="en-US" sz="2000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altLang="en-US" sz="2000" b="1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組或人</a:t>
                      </a:r>
                      <a:r>
                        <a:rPr lang="zh-TW" altLang="en-US" sz="2000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學習過程：</a:t>
                      </a:r>
                      <a:r>
                        <a:rPr lang="zh-TW" altLang="zh-TW" sz="180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聆聽、回答、討論、操作、書寫</a:t>
                      </a:r>
                      <a:r>
                        <a:rPr lang="en-US" altLang="zh-TW" sz="180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…</a:t>
                      </a:r>
                      <a:endParaRPr lang="en-US" altLang="zh-TW" sz="18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學習表現：在學習內容上的學習表現</a:t>
                      </a:r>
                      <a:endParaRPr lang="zh-TW" sz="18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5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…..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5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多元資料去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推論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學生表現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的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原因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擬定因應教學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策略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爆炸 2 2"/>
          <p:cNvSpPr/>
          <p:nvPr/>
        </p:nvSpPr>
        <p:spPr>
          <a:xfrm rot="19938255">
            <a:off x="3117272" y="2098964"/>
            <a:ext cx="7647709" cy="33147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誰可以從共備觀議課中獲益？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8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有教師質疑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7983" y="2603500"/>
            <a:ext cx="6203372" cy="2581564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要進班觀課</a:t>
            </a:r>
            <a:r>
              <a:rPr lang="zh-TW" altLang="en-US" sz="3200" dirty="0" smtClean="0">
                <a:solidFill>
                  <a:srgbClr val="C00000"/>
                </a:solidFill>
              </a:rPr>
              <a:t>需要經過學生同意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進班觀課</a:t>
            </a:r>
            <a:r>
              <a:rPr lang="zh-TW" altLang="en-US" sz="3200" dirty="0" smtClean="0">
                <a:solidFill>
                  <a:srgbClr val="C00000"/>
                </a:solidFill>
              </a:rPr>
              <a:t>影響學生學習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r>
              <a:rPr lang="zh-TW" altLang="en-US" sz="3200" dirty="0" smtClean="0"/>
              <a:t>老師說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如果我是學生，有人盯著我看，我</a:t>
            </a:r>
            <a:r>
              <a:rPr lang="zh-TW" altLang="en-US" sz="3200" dirty="0" smtClean="0">
                <a:solidFill>
                  <a:srgbClr val="C00000"/>
                </a:solidFill>
              </a:rPr>
              <a:t>一定不舒服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52" name="Picture 4" descr="ãè§èª²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97" y="2366355"/>
            <a:ext cx="4944558" cy="3955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78512" y="5185064"/>
            <a:ext cx="640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看大家怎麼想</a:t>
            </a:r>
            <a:r>
              <a:rPr lang="zh-TW" altLang="en-US" sz="32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？涉及到觀課的目的。</a:t>
            </a:r>
            <a:endParaRPr lang="zh-TW" altLang="en-US" sz="32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08818" y="6322002"/>
            <a:ext cx="204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圖：親子天下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7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0" name="组合 11"/>
          <p:cNvGrpSpPr/>
          <p:nvPr/>
        </p:nvGrpSpPr>
        <p:grpSpPr>
          <a:xfrm>
            <a:off x="3348950" y="1063416"/>
            <a:ext cx="5109091" cy="3921565"/>
            <a:chOff x="928662" y="1435576"/>
            <a:chExt cx="5109091" cy="7343010"/>
          </a:xfrm>
        </p:grpSpPr>
        <p:sp>
          <p:nvSpPr>
            <p:cNvPr id="11" name="矩形 10"/>
            <p:cNvSpPr/>
            <p:nvPr/>
          </p:nvSpPr>
          <p:spPr>
            <a:xfrm>
              <a:off x="928662" y="1551757"/>
              <a:ext cx="5109091" cy="7226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Question?</a:t>
              </a:r>
            </a:p>
            <a:p>
              <a:pPr algn="ctr"/>
              <a:endParaRPr lang="zh-CN" alt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375873" y="1435576"/>
              <a:ext cx="184731" cy="22475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altLang="zh-CN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9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59726" y="973668"/>
            <a:ext cx="10209732" cy="706964"/>
          </a:xfrm>
        </p:spPr>
        <p:txBody>
          <a:bodyPr/>
          <a:lstStyle/>
          <a:p>
            <a:r>
              <a:rPr lang="zh-TW" altLang="en-US" sz="4000" dirty="0"/>
              <a:t>共備備什麼？學習</a:t>
            </a:r>
            <a:r>
              <a:rPr lang="zh-TW" altLang="en-US" sz="4000" dirty="0" smtClean="0"/>
              <a:t>知識的連結與應用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200" dirty="0" smtClean="0"/>
              <a:t>(</a:t>
            </a:r>
            <a:r>
              <a:rPr lang="en-US" altLang="zh-TW" sz="3200" dirty="0"/>
              <a:t>1.</a:t>
            </a:r>
            <a:r>
              <a:rPr lang="zh-TW" altLang="en-US" sz="3200" dirty="0"/>
              <a:t>教材知識</a:t>
            </a:r>
            <a:r>
              <a:rPr lang="zh-TW" altLang="en-US" sz="3200" dirty="0" smtClean="0"/>
              <a:t>脈絡→加入學生表現後，轉化為教學目標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24002236"/>
              </p:ext>
            </p:extLst>
          </p:nvPr>
        </p:nvGraphicFramePr>
        <p:xfrm>
          <a:off x="903250" y="2843561"/>
          <a:ext cx="10125306" cy="382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向右箭號 14"/>
          <p:cNvSpPr/>
          <p:nvPr/>
        </p:nvSpPr>
        <p:spPr>
          <a:xfrm rot="16200000">
            <a:off x="1884556" y="2430966"/>
            <a:ext cx="401444" cy="6356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159726" y="2173905"/>
            <a:ext cx="185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跨領域課程設計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13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369" y="810557"/>
            <a:ext cx="11361146" cy="1007022"/>
          </a:xfrm>
        </p:spPr>
        <p:txBody>
          <a:bodyPr/>
          <a:lstStyle/>
          <a:p>
            <a:r>
              <a:rPr lang="zh-TW" altLang="en-US" dirty="0" smtClean="0"/>
              <a:t>一、找出核心知識，連結策略、畫出教材單元階層</a:t>
            </a:r>
            <a:endParaRPr lang="zh-TW" altLang="en-US" sz="32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02280" y="2113123"/>
            <a:ext cx="7280562" cy="4189852"/>
            <a:chOff x="4746912" y="1680632"/>
            <a:chExt cx="7280562" cy="5458114"/>
          </a:xfrm>
        </p:grpSpPr>
        <p:graphicFrame>
          <p:nvGraphicFramePr>
            <p:cNvPr id="6" name="資料庫圖表 5"/>
            <p:cNvGraphicFramePr/>
            <p:nvPr>
              <p:extLst/>
            </p:nvPr>
          </p:nvGraphicFramePr>
          <p:xfrm>
            <a:off x="5896839" y="1680632"/>
            <a:ext cx="6130635" cy="5458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向右箭號 7"/>
            <p:cNvSpPr/>
            <p:nvPr/>
          </p:nvSpPr>
          <p:spPr>
            <a:xfrm>
              <a:off x="8196840" y="2390878"/>
              <a:ext cx="1018309" cy="70658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理論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向右箭號 8"/>
            <p:cNvSpPr/>
            <p:nvPr/>
          </p:nvSpPr>
          <p:spPr>
            <a:xfrm>
              <a:off x="4936001" y="4583499"/>
              <a:ext cx="1338375" cy="70658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核心知識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7062353" y="3523010"/>
              <a:ext cx="1018309" cy="70658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則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4746912" y="5588515"/>
              <a:ext cx="1018309" cy="70658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事實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8644621" y="3200733"/>
            <a:ext cx="3307894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學習的是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策略知識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是什麼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7682842" y="3531664"/>
            <a:ext cx="778898" cy="54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977052" y="5360078"/>
            <a:ext cx="3975463" cy="672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中層次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討論問題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>
          <a:xfrm rot="5400000">
            <a:off x="9963090" y="4612672"/>
            <a:ext cx="778898" cy="54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9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考試題目：</a:t>
            </a:r>
            <a:r>
              <a:rPr lang="zh-TW" altLang="zh-TW" dirty="0" smtClean="0"/>
              <a:t>為何</a:t>
            </a:r>
            <a:r>
              <a:rPr lang="zh-TW" altLang="zh-TW" dirty="0"/>
              <a:t>有人會</a:t>
            </a:r>
            <a:r>
              <a:rPr lang="zh-TW" altLang="zh-TW" dirty="0" smtClean="0"/>
              <a:t>選</a:t>
            </a:r>
            <a:r>
              <a:rPr lang="en-US" altLang="zh-TW" dirty="0" smtClean="0"/>
              <a:t>1.2.4</a:t>
            </a:r>
            <a:r>
              <a:rPr lang="zh-TW" altLang="en-US" dirty="0" smtClean="0"/>
              <a:t>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>
          <a:xfrm>
            <a:off x="1005007" y="2460910"/>
            <a:ext cx="4825158" cy="233969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選</a:t>
            </a:r>
            <a:r>
              <a:rPr lang="en-US" altLang="zh-TW" sz="2800" dirty="0" smtClean="0"/>
              <a:t>1:</a:t>
            </a:r>
            <a:r>
              <a:rPr lang="zh-TW" altLang="en-US" sz="2800" dirty="0" smtClean="0"/>
              <a:t>學生怎麼想？</a:t>
            </a:r>
            <a:endParaRPr lang="en-US" altLang="zh-TW" sz="2800" dirty="0" smtClean="0"/>
          </a:p>
          <a:p>
            <a:r>
              <a:rPr lang="zh-TW" altLang="en-US" sz="2800" dirty="0" smtClean="0"/>
              <a:t>選</a:t>
            </a:r>
            <a:r>
              <a:rPr lang="en-US" altLang="zh-TW" sz="2800" dirty="0" smtClean="0"/>
              <a:t>2:</a:t>
            </a:r>
            <a:r>
              <a:rPr lang="zh-TW" altLang="en-US" sz="2800" dirty="0"/>
              <a:t>學生怎麼想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r>
              <a:rPr lang="zh-TW" altLang="en-US" sz="2800" dirty="0" smtClean="0"/>
              <a:t>選</a:t>
            </a:r>
            <a:r>
              <a:rPr lang="en-US" altLang="zh-TW" sz="2800" dirty="0" smtClean="0"/>
              <a:t>3:</a:t>
            </a:r>
          </a:p>
          <a:p>
            <a:r>
              <a:rPr lang="zh-TW" altLang="en-US" sz="2800" dirty="0" smtClean="0"/>
              <a:t>選</a:t>
            </a:r>
            <a:r>
              <a:rPr lang="en-US" altLang="zh-TW" sz="2800" dirty="0" smtClean="0"/>
              <a:t>4:</a:t>
            </a:r>
            <a:r>
              <a:rPr lang="zh-TW" altLang="en-US" sz="2800" dirty="0"/>
              <a:t>學生怎麼想</a:t>
            </a:r>
            <a:r>
              <a:rPr lang="zh-TW" altLang="en-US" sz="2800" dirty="0" smtClean="0"/>
              <a:t>？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65" y="2524989"/>
            <a:ext cx="6087777" cy="3397829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412140" y="5019769"/>
            <a:ext cx="4062845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老師教學時以為自己已經說清楚，其實沒有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705394"/>
            <a:ext cx="10222795" cy="975238"/>
          </a:xfrm>
        </p:spPr>
        <p:txBody>
          <a:bodyPr/>
          <a:lstStyle/>
          <a:p>
            <a:r>
              <a:rPr lang="zh-TW" altLang="en-US" dirty="0" smtClean="0"/>
              <a:t>會考題目：</a:t>
            </a:r>
            <a:r>
              <a:rPr lang="zh-TW" altLang="zh-TW" dirty="0" smtClean="0"/>
              <a:t>兩</a:t>
            </a:r>
            <a:r>
              <a:rPr lang="zh-TW" altLang="zh-TW" dirty="0"/>
              <a:t>個</a:t>
            </a:r>
            <a:r>
              <a:rPr lang="zh-TW" altLang="zh-TW" dirty="0" smtClean="0"/>
              <a:t>概念</a:t>
            </a:r>
            <a:r>
              <a:rPr lang="en-US" altLang="zh-TW" dirty="0" smtClean="0"/>
              <a:t>(</a:t>
            </a:r>
            <a:r>
              <a:rPr lang="zh-TW" altLang="zh-TW" dirty="0" smtClean="0"/>
              <a:t>根號</a:t>
            </a:r>
            <a:r>
              <a:rPr lang="zh-TW" altLang="zh-TW" dirty="0"/>
              <a:t>、分配</a:t>
            </a:r>
            <a:r>
              <a:rPr lang="zh-TW" altLang="zh-TW" dirty="0" smtClean="0"/>
              <a:t>率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sz="2800" dirty="0" smtClean="0"/>
              <a:t>(</a:t>
            </a:r>
            <a:r>
              <a:rPr lang="zh-TW" altLang="zh-TW" sz="2800" dirty="0"/>
              <a:t>為何有人會選</a:t>
            </a:r>
            <a:r>
              <a:rPr lang="en-US" altLang="zh-TW" sz="2800" dirty="0" smtClean="0"/>
              <a:t>B</a:t>
            </a:r>
            <a:r>
              <a:rPr lang="zh-TW" altLang="en-US" sz="2800" dirty="0" smtClean="0"/>
              <a:t>？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2325188"/>
            <a:ext cx="4676503" cy="41539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32" y="2455817"/>
            <a:ext cx="6696843" cy="4232365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5312762" y="3161212"/>
            <a:ext cx="953589" cy="82296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88568" y="5185953"/>
            <a:ext cx="2333363" cy="483327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10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515" y="973668"/>
            <a:ext cx="11142616" cy="706964"/>
          </a:xfrm>
        </p:spPr>
        <p:txBody>
          <a:bodyPr/>
          <a:lstStyle/>
          <a:p>
            <a:r>
              <a:rPr lang="zh-TW" altLang="en-US" sz="3400" dirty="0" smtClean="0">
                <a:solidFill>
                  <a:schemeClr val="bg1"/>
                </a:solidFill>
              </a:rPr>
              <a:t> 以「</a:t>
            </a:r>
            <a:r>
              <a:rPr lang="en-US" altLang="zh-TW" sz="3400" dirty="0" smtClean="0">
                <a:solidFill>
                  <a:schemeClr val="bg1"/>
                </a:solidFill>
              </a:rPr>
              <a:t>(</a:t>
            </a:r>
            <a:r>
              <a:rPr lang="zh-TW" altLang="en-US" sz="3400" dirty="0">
                <a:solidFill>
                  <a:schemeClr val="bg1"/>
                </a:solidFill>
              </a:rPr>
              <a:t>討論</a:t>
            </a:r>
            <a:r>
              <a:rPr lang="en-US" altLang="zh-TW" sz="3400" dirty="0">
                <a:solidFill>
                  <a:schemeClr val="bg1"/>
                </a:solidFill>
              </a:rPr>
              <a:t>)</a:t>
            </a:r>
            <a:r>
              <a:rPr lang="zh-TW" altLang="en-US" sz="3400" dirty="0">
                <a:solidFill>
                  <a:schemeClr val="bg1"/>
                </a:solidFill>
              </a:rPr>
              <a:t>題目」評量，達中層次</a:t>
            </a:r>
            <a:r>
              <a:rPr lang="zh-TW" altLang="en-US" sz="3400" dirty="0" smtClean="0">
                <a:solidFill>
                  <a:schemeClr val="bg1"/>
                </a:solidFill>
              </a:rPr>
              <a:t>目標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設計</a:t>
            </a:r>
            <a:r>
              <a:rPr lang="en-US" altLang="zh-TW" dirty="0"/>
              <a:t>(</a:t>
            </a:r>
            <a:r>
              <a:rPr lang="zh-TW" altLang="en-US" dirty="0" smtClean="0"/>
              <a:t>中層</a:t>
            </a:r>
            <a:r>
              <a:rPr lang="zh-TW" altLang="en-US" dirty="0"/>
              <a:t>次</a:t>
            </a:r>
            <a:r>
              <a:rPr lang="en-US" altLang="zh-TW" dirty="0" smtClean="0"/>
              <a:t>)</a:t>
            </a:r>
            <a:r>
              <a:rPr lang="zh-TW" altLang="en-US" dirty="0" smtClean="0"/>
              <a:t> 討論題目去獲得策略性、通則知識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627018" y="2342243"/>
            <a:ext cx="3352700" cy="404549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200" dirty="0" smtClean="0"/>
              <a:t>概念與概念的關聯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組成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影響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改變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包含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發展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依賴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關聯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差異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因</a:t>
            </a:r>
            <a:r>
              <a:rPr lang="zh-TW" altLang="en-US" sz="2800" dirty="0"/>
              <a:t>果</a:t>
            </a:r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pPr lvl="1"/>
            <a:endParaRPr lang="zh-TW" altLang="en-US" sz="2800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794070" y="2342243"/>
            <a:ext cx="7223758" cy="420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 smtClean="0"/>
              <a:t>題目發展聚焦在一個或多個核心概念，如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解釋原因</a:t>
            </a:r>
            <a:r>
              <a:rPr lang="zh-TW" altLang="en-US" sz="2600" dirty="0" smtClean="0"/>
              <a:t>：為什麼是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會發生</a:t>
            </a:r>
            <a:r>
              <a:rPr lang="en-US" altLang="zh-TW" sz="2600" dirty="0" smtClean="0"/>
              <a:t>)(</a:t>
            </a:r>
            <a:r>
              <a:rPr lang="zh-TW" altLang="en-US" sz="2600" dirty="0" smtClean="0"/>
              <a:t>形成</a:t>
            </a:r>
            <a:r>
              <a:rPr lang="en-US" altLang="zh-TW" sz="2600" dirty="0" smtClean="0"/>
              <a:t>)…</a:t>
            </a:r>
          </a:p>
          <a:p>
            <a:pPr lvl="1">
              <a:spcBef>
                <a:spcPts val="6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找出事件的關鍵細節</a:t>
            </a:r>
            <a:r>
              <a:rPr lang="zh-TW" altLang="en-US" sz="2600" dirty="0" smtClean="0"/>
              <a:t>：是什麼讓這事件</a:t>
            </a:r>
            <a:r>
              <a:rPr lang="en-US" altLang="zh-TW" sz="2600" dirty="0" smtClean="0"/>
              <a:t>..</a:t>
            </a:r>
          </a:p>
          <a:p>
            <a:pPr lvl="1">
              <a:spcBef>
                <a:spcPts val="6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比較差異</a:t>
            </a:r>
            <a:r>
              <a:rPr lang="zh-TW" altLang="en-US" sz="2600" dirty="0" smtClean="0"/>
              <a:t>：這些有何異同</a:t>
            </a:r>
            <a:r>
              <a:rPr lang="en-US" altLang="zh-TW" sz="2600" dirty="0" smtClean="0"/>
              <a:t>…</a:t>
            </a:r>
            <a:endParaRPr lang="en-US" altLang="zh-TW" sz="2600" dirty="0"/>
          </a:p>
          <a:p>
            <a:pPr lvl="1">
              <a:spcBef>
                <a:spcPts val="600"/>
              </a:spcBef>
            </a:pPr>
            <a:r>
              <a:rPr lang="en-US" altLang="zh-TW" sz="2600" u="sng" dirty="0" smtClean="0">
                <a:solidFill>
                  <a:srgbClr val="C00000"/>
                </a:solidFill>
              </a:rPr>
              <a:t>(</a:t>
            </a:r>
            <a:r>
              <a:rPr lang="zh-TW" altLang="en-US" sz="2600" u="sng" dirty="0" smtClean="0">
                <a:solidFill>
                  <a:srgbClr val="C00000"/>
                </a:solidFill>
              </a:rPr>
              <a:t>如何</a:t>
            </a:r>
            <a:r>
              <a:rPr lang="en-US" altLang="zh-TW" sz="2600" u="sng" dirty="0" smtClean="0">
                <a:solidFill>
                  <a:srgbClr val="C00000"/>
                </a:solidFill>
              </a:rPr>
              <a:t>)</a:t>
            </a:r>
            <a:r>
              <a:rPr lang="zh-TW" altLang="en-US" sz="2600" u="sng" dirty="0" smtClean="0">
                <a:solidFill>
                  <a:srgbClr val="C00000"/>
                </a:solidFill>
              </a:rPr>
              <a:t>改變部分細節去推論、預測</a:t>
            </a:r>
            <a:r>
              <a:rPr lang="zh-TW" altLang="en-US" sz="2600" dirty="0" smtClean="0"/>
              <a:t>：如果</a:t>
            </a:r>
            <a:r>
              <a:rPr lang="en-US" altLang="zh-TW" sz="2600" dirty="0" smtClean="0"/>
              <a:t>…</a:t>
            </a:r>
            <a:r>
              <a:rPr lang="zh-TW" altLang="en-US" sz="2600" dirty="0" smtClean="0"/>
              <a:t>又變成</a:t>
            </a:r>
            <a:r>
              <a:rPr lang="en-US" altLang="zh-TW" sz="2600" dirty="0" smtClean="0"/>
              <a:t>…</a:t>
            </a:r>
          </a:p>
          <a:p>
            <a:pPr lvl="1">
              <a:spcBef>
                <a:spcPts val="6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綜合形成什麼</a:t>
            </a:r>
            <a:r>
              <a:rPr lang="zh-TW" altLang="en-US" sz="2600" dirty="0" smtClean="0"/>
              <a:t>：</a:t>
            </a:r>
            <a:r>
              <a:rPr lang="en-US" altLang="zh-TW" sz="2600" dirty="0" smtClean="0"/>
              <a:t>…</a:t>
            </a:r>
            <a:r>
              <a:rPr lang="zh-TW" altLang="en-US" sz="2600" dirty="0" smtClean="0"/>
              <a:t>會產生</a:t>
            </a:r>
            <a:r>
              <a:rPr lang="en-US" altLang="zh-TW" sz="2600" dirty="0" smtClean="0"/>
              <a:t>…</a:t>
            </a:r>
          </a:p>
          <a:p>
            <a:pPr lvl="1">
              <a:spcBef>
                <a:spcPts val="6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提出策略與評估策略</a:t>
            </a:r>
            <a:r>
              <a:rPr lang="zh-TW" altLang="en-US" sz="2600" dirty="0" smtClean="0"/>
              <a:t>：方法？為什麼有用？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向左箭號圖說文字 2"/>
          <p:cNvSpPr/>
          <p:nvPr/>
        </p:nvSpPr>
        <p:spPr>
          <a:xfrm>
            <a:off x="2701636" y="3693967"/>
            <a:ext cx="2331425" cy="1517073"/>
          </a:xfrm>
          <a:prstGeom prst="leftArrowCallout">
            <a:avLst>
              <a:gd name="adj1" fmla="val 27740"/>
              <a:gd name="adj2" fmla="val 30479"/>
              <a:gd name="adj3" fmla="val 4006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用兩個或以上的概念發展成一句話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2150918" y="2940627"/>
            <a:ext cx="384464" cy="329391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4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9391819" cy="865523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發展</a:t>
            </a:r>
            <a:r>
              <a:rPr lang="zh-TW" altLang="en-US" sz="3200" dirty="0">
                <a:solidFill>
                  <a:schemeClr val="bg1"/>
                </a:solidFill>
              </a:rPr>
              <a:t>情境任務與</a:t>
            </a:r>
            <a:r>
              <a:rPr lang="zh-TW" altLang="en-US" sz="3200" dirty="0" smtClean="0">
                <a:solidFill>
                  <a:schemeClr val="bg1"/>
                </a:solidFill>
              </a:rPr>
              <a:t>問題</a:t>
            </a:r>
            <a:r>
              <a:rPr lang="en-US" altLang="zh-TW" sz="3200" dirty="0" smtClean="0">
                <a:solidFill>
                  <a:schemeClr val="bg1"/>
                </a:solidFill>
              </a:rPr>
              <a:t>(</a:t>
            </a:r>
            <a:r>
              <a:rPr lang="zh-TW" altLang="en-US" sz="3200" dirty="0">
                <a:solidFill>
                  <a:schemeClr val="bg1"/>
                </a:solidFill>
              </a:rPr>
              <a:t>讓學生習慣地學以致用</a:t>
            </a:r>
            <a:r>
              <a:rPr lang="en-US" altLang="zh-TW" sz="3200" dirty="0">
                <a:solidFill>
                  <a:schemeClr val="bg1"/>
                </a:solidFill>
              </a:rPr>
              <a:t>)</a:t>
            </a:r>
            <a:r>
              <a:rPr lang="en-US" altLang="zh-TW" sz="3200" dirty="0">
                <a:solidFill>
                  <a:srgbClr val="C00000"/>
                </a:solidFill>
              </a:rPr>
              <a:t/>
            </a:r>
            <a:br>
              <a:rPr lang="en-US" altLang="zh-TW" sz="3200" dirty="0">
                <a:solidFill>
                  <a:srgbClr val="C00000"/>
                </a:solidFill>
              </a:rPr>
            </a:br>
            <a:r>
              <a:rPr lang="zh-TW" altLang="en-US" sz="3200" dirty="0" smtClean="0">
                <a:solidFill>
                  <a:srgbClr val="C00000"/>
                </a:solidFill>
              </a:rPr>
              <a:t>  </a:t>
            </a:r>
            <a:r>
              <a:rPr lang="zh-TW" altLang="en-US" sz="3200" dirty="0" smtClean="0">
                <a:solidFill>
                  <a:srgbClr val="FFFF00"/>
                </a:solidFill>
              </a:rPr>
              <a:t>情境任務的編擬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517" y="2507806"/>
            <a:ext cx="8703492" cy="407374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生活經驗、替代經驗</a:t>
            </a:r>
            <a:endParaRPr lang="en-US" altLang="zh-TW" sz="2800" dirty="0"/>
          </a:p>
          <a:p>
            <a:r>
              <a:rPr lang="zh-TW" altLang="en-US" sz="2800" dirty="0" smtClean="0"/>
              <a:t>事件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要遇到什麼問題困難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、任務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要完成什麼事</a:t>
            </a:r>
            <a:r>
              <a:rPr lang="en-US" altLang="zh-TW" sz="2800" dirty="0" smtClean="0"/>
              <a:t>)</a:t>
            </a:r>
            <a:endParaRPr lang="en-US" altLang="zh-TW" sz="2800" dirty="0"/>
          </a:p>
          <a:p>
            <a:pPr lvl="1"/>
            <a:r>
              <a:rPr lang="zh-TW" altLang="en-US" sz="2400" dirty="0" smtClean="0"/>
              <a:t>人物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故事情節</a:t>
            </a:r>
            <a:r>
              <a:rPr lang="en-US" altLang="zh-TW" sz="2400" dirty="0" smtClean="0"/>
              <a:t>(</a:t>
            </a:r>
            <a:r>
              <a:rPr lang="zh-TW" altLang="en-US" sz="2400" u="sng" dirty="0" smtClean="0">
                <a:solidFill>
                  <a:srgbClr val="C00000"/>
                </a:solidFill>
              </a:rPr>
              <a:t>每個情節即是基礎知識的轉譯</a:t>
            </a:r>
            <a:r>
              <a:rPr lang="zh-TW" altLang="en-US" sz="2400" dirty="0" smtClean="0">
                <a:solidFill>
                  <a:srgbClr val="C00000"/>
                </a:solidFill>
              </a:rPr>
              <a:t>，可</a:t>
            </a:r>
            <a:r>
              <a:rPr lang="en-US" altLang="zh-TW" sz="2400" dirty="0" smtClean="0">
                <a:solidFill>
                  <a:srgbClr val="C00000"/>
                </a:solidFill>
              </a:rPr>
              <a:t/>
            </a:r>
            <a:br>
              <a:rPr lang="en-US" altLang="zh-TW" sz="2400" dirty="0" smtClean="0">
                <a:solidFill>
                  <a:srgbClr val="C00000"/>
                </a:solidFill>
              </a:rPr>
            </a:br>
            <a:r>
              <a:rPr lang="zh-TW" altLang="en-US" sz="2400" dirty="0" smtClean="0">
                <a:solidFill>
                  <a:srgbClr val="C00000"/>
                </a:solidFill>
              </a:rPr>
              <a:t>加入其他已學過的內容</a:t>
            </a:r>
            <a:r>
              <a:rPr lang="en-US" altLang="zh-TW" sz="2400" dirty="0" smtClean="0"/>
              <a:t>)</a:t>
            </a:r>
          </a:p>
          <a:p>
            <a:pPr lvl="2"/>
            <a:r>
              <a:rPr lang="zh-TW" altLang="en-US" sz="2200" dirty="0" smtClean="0"/>
              <a:t>開始、過程、結果</a:t>
            </a:r>
            <a:endParaRPr lang="en-US" altLang="zh-TW" sz="2200" dirty="0" smtClean="0"/>
          </a:p>
          <a:p>
            <a:pPr lvl="2"/>
            <a:r>
              <a:rPr lang="zh-TW" altLang="en-US" sz="2200" dirty="0" smtClean="0"/>
              <a:t>依時間序、依內容</a:t>
            </a:r>
            <a:endParaRPr lang="en-US" altLang="zh-TW" sz="2200" dirty="0" smtClean="0"/>
          </a:p>
          <a:p>
            <a:pPr lvl="1"/>
            <a:r>
              <a:rPr lang="zh-TW" altLang="en-US" sz="2400" dirty="0" smtClean="0"/>
              <a:t>未知什麼</a:t>
            </a:r>
            <a:r>
              <a:rPr lang="en-US" altLang="zh-TW" sz="2400" dirty="0" smtClean="0"/>
              <a:t>(</a:t>
            </a:r>
            <a:r>
              <a:rPr lang="zh-TW" altLang="en-US" sz="2400" dirty="0" smtClean="0">
                <a:solidFill>
                  <a:srgbClr val="C00000"/>
                </a:solidFill>
              </a:rPr>
              <a:t>任務或問題、基礎知識的應用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ãæå¢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899" y="3946968"/>
            <a:ext cx="4702101" cy="2825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79714" y="973345"/>
            <a:ext cx="10498678" cy="95326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發展情境任務與問題</a:t>
            </a:r>
            <a:r>
              <a:rPr lang="en-US" altLang="zh-TW" dirty="0" smtClean="0">
                <a:solidFill>
                  <a:schemeClr val="bg1"/>
                </a:solidFill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</a:rPr>
              <a:t>讓學生習慣地</a:t>
            </a:r>
            <a:r>
              <a:rPr lang="zh-TW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學以致用</a:t>
            </a:r>
            <a:r>
              <a:rPr lang="en-US" altLang="zh-TW" dirty="0" smtClean="0">
                <a:solidFill>
                  <a:schemeClr val="bg1"/>
                </a:solidFill>
              </a:rPr>
              <a:t>)</a:t>
            </a:r>
            <a:r>
              <a:rPr lang="en-US" altLang="zh-TW" sz="4000" dirty="0">
                <a:solidFill>
                  <a:srgbClr val="C00000"/>
                </a:solidFill>
              </a:rPr>
              <a:t/>
            </a:r>
            <a:br>
              <a:rPr lang="en-US" altLang="zh-TW" sz="4000" dirty="0">
                <a:solidFill>
                  <a:srgbClr val="C00000"/>
                </a:solidFill>
              </a:rPr>
            </a:br>
            <a:r>
              <a:rPr lang="zh-TW" altLang="en-US" sz="4000" dirty="0" smtClean="0">
                <a:solidFill>
                  <a:srgbClr val="C00000"/>
                </a:solidFill>
              </a:rPr>
              <a:t>  </a:t>
            </a:r>
            <a:r>
              <a:rPr lang="zh-TW" altLang="en-US" dirty="0" smtClean="0"/>
              <a:t>素養任務的實例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單一策略性知識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979714" y="2603499"/>
            <a:ext cx="10211025" cy="3940991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知道光影的大小是隨著物體距離而改變</a:t>
            </a:r>
            <a:endParaRPr lang="en-US" altLang="zh-TW" sz="3600" dirty="0" smtClean="0"/>
          </a:p>
          <a:p>
            <a:endParaRPr lang="en-US" altLang="zh-TW" sz="3600" dirty="0"/>
          </a:p>
          <a:p>
            <a:endParaRPr lang="en-US" altLang="zh-TW" sz="3600" dirty="0" smtClean="0"/>
          </a:p>
          <a:p>
            <a:r>
              <a:rPr lang="zh-TW" altLang="en-US" sz="3600" dirty="0" smtClean="0"/>
              <a:t>我們學校要做牆壁布置，我們需要畫出南投縣地圖，但是我們不知道怎麼畫那麼大的地圖，但我們有小地圖，該怎麼辦？</a:t>
            </a:r>
            <a:endParaRPr lang="zh-TW" altLang="en-US" sz="3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向下箭號 7"/>
          <p:cNvSpPr/>
          <p:nvPr/>
        </p:nvSpPr>
        <p:spPr>
          <a:xfrm>
            <a:off x="3683727" y="3605349"/>
            <a:ext cx="3331029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1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自訂 2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7F6DB0"/>
      </a:hlink>
      <a:folHlink>
        <a:srgbClr val="7F6DB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8041</TotalTime>
  <Words>1242</Words>
  <Application>Microsoft Office PowerPoint</Application>
  <PresentationFormat>寬螢幕</PresentationFormat>
  <Paragraphs>254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FangSong</vt:lpstr>
      <vt:lpstr>宋体</vt:lpstr>
      <vt:lpstr>新細明體</vt:lpstr>
      <vt:lpstr>標楷體</vt:lpstr>
      <vt:lpstr>Arial</vt:lpstr>
      <vt:lpstr>Arial Rounded MT Bold</vt:lpstr>
      <vt:lpstr>Calibri</vt:lpstr>
      <vt:lpstr>Century Gothic</vt:lpstr>
      <vt:lpstr>Times New Roman</vt:lpstr>
      <vt:lpstr>Wingdings 3</vt:lpstr>
      <vt:lpstr>離子會議室</vt:lpstr>
      <vt:lpstr>素養導向的教師共備觀議課 理念、實作、專業回饋與教師領導</vt:lpstr>
      <vt:lpstr>共同備課，備什麼？  (1.教材知識脈絡：學習內容) </vt:lpstr>
      <vt:lpstr>共備備什麼？學習知識的連結與應用 (1.教材知識脈絡→加入學生表現後，轉化為教學目標)</vt:lpstr>
      <vt:lpstr>一、找出核心知識，連結策略、畫出教材單元階層</vt:lpstr>
      <vt:lpstr>考試題目：為何有人會選1.2.4 ?</vt:lpstr>
      <vt:lpstr>會考題目：兩個概念(根號、分配率) (為何有人會選B？)</vt:lpstr>
      <vt:lpstr> 以「(討論)題目」評量，達中層次目標   設計(中層次) 討論題目去獲得策略性、通則知識</vt:lpstr>
      <vt:lpstr>發展情境任務與問題(讓學生習慣地學以致用)   情境任務的編擬</vt:lpstr>
      <vt:lpstr>發展情境任務與問題(讓學生習慣地學以致用)   素養任務的實例(單一策略性知識)</vt:lpstr>
      <vt:lpstr>表現任務評分標準表(Rubric)</vt:lpstr>
      <vt:lpstr>教學策略活動化</vt:lpstr>
      <vt:lpstr>二、(實作)撰寫學習內容、學習表現、教學策略</vt:lpstr>
      <vt:lpstr>(實作)共備課</vt:lpstr>
      <vt:lpstr>相互觀課</vt:lpstr>
      <vt:lpstr>說課(教案、教學流程)和觀課紀錄的對照</vt:lpstr>
      <vt:lpstr>PowerPoint 簡報</vt:lpstr>
      <vt:lpstr>觀課記錄表(實例) </vt:lpstr>
      <vt:lpstr>(實作)觀課紀錄</vt:lpstr>
      <vt:lpstr>集體議課 (議課比觀課重要)</vt:lpstr>
      <vt:lpstr>集體議課的通則</vt:lpstr>
      <vt:lpstr>現況研究、問題與建議</vt:lpstr>
      <vt:lpstr>(實作)議課與學習心得</vt:lpstr>
      <vt:lpstr>有教師質疑…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教學實務研究        與教研論文寫作</dc:title>
  <dc:creator>shsiung_office</dc:creator>
  <cp:lastModifiedBy>劉世雄</cp:lastModifiedBy>
  <cp:revision>715</cp:revision>
  <cp:lastPrinted>2017-10-06T07:11:13Z</cp:lastPrinted>
  <dcterms:created xsi:type="dcterms:W3CDTF">2017-10-06T02:37:29Z</dcterms:created>
  <dcterms:modified xsi:type="dcterms:W3CDTF">2019-04-01T05:53:41Z</dcterms:modified>
</cp:coreProperties>
</file>