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18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65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311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239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121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12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370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891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99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05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651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9523A-EBB3-405F-8433-86EAD875AB64}" type="datetimeFigureOut">
              <a:rPr lang="zh-TW" altLang="en-US" smtClean="0"/>
              <a:t>2019/1/30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20E4B-705E-4D89-B1E3-B0A8A63BA6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9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圖片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387" y="0"/>
            <a:ext cx="4923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7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-36512" y="260648"/>
            <a:ext cx="2448272" cy="57606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主題課程名稱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-36512" y="1196752"/>
            <a:ext cx="2448272" cy="57606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價值定位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0" y="3284984"/>
            <a:ext cx="2448272" cy="57606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課綱素養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-36512" y="5085184"/>
            <a:ext cx="2448272" cy="57606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課程目標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副標題 2"/>
          <p:cNvSpPr txBox="1">
            <a:spLocks/>
          </p:cNvSpPr>
          <p:nvPr/>
        </p:nvSpPr>
        <p:spPr>
          <a:xfrm>
            <a:off x="2598979" y="260648"/>
            <a:ext cx="3168352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人親土親走跳大禹 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副標題 2"/>
          <p:cNvSpPr txBox="1">
            <a:spLocks/>
          </p:cNvSpPr>
          <p:nvPr/>
        </p:nvSpPr>
        <p:spPr>
          <a:xfrm>
            <a:off x="2598979" y="1098844"/>
            <a:ext cx="6545021" cy="117802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透過社區走讀了解社區人事物，</a:t>
            </a:r>
            <a:r>
              <a:rPr lang="zh-TW" altLang="en-US" sz="2400" b="1" u="sng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探索社區自然人文、過去與現在</a:t>
            </a:r>
            <a:r>
              <a:rPr lang="zh-TW" altLang="en-US" sz="24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參與並營造一個「知識」與「溫暖」兼具的共好社區</a:t>
            </a:r>
            <a:r>
              <a:rPr lang="zh-TW" altLang="en-US" sz="2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zh-TW" altLang="en-US" sz="24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副標題 2"/>
          <p:cNvSpPr txBox="1">
            <a:spLocks/>
          </p:cNvSpPr>
          <p:nvPr/>
        </p:nvSpPr>
        <p:spPr>
          <a:xfrm>
            <a:off x="2605064" y="2348880"/>
            <a:ext cx="4487216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關係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b="1" dirty="0" smtClean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改變與穩定</a:t>
            </a:r>
            <a:r>
              <a:rPr lang="en-US" altLang="zh-TW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交互作用</a:t>
            </a:r>
            <a:endParaRPr lang="zh-TW" altLang="en-US" sz="2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486810" y="3237944"/>
            <a:ext cx="2110952" cy="16312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E-A2 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具備探索 問題的思考能力，並透過體驗與實踐處理日常生活問題。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631532" y="3237944"/>
            <a:ext cx="2215413" cy="16312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E-A3 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具備擬定 計畫與實作的能 力，並以創新思 考方式，因應日 常生活情境。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945524" y="3237944"/>
            <a:ext cx="2117543" cy="16312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E-C2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具備理解他 人感受，樂於與 人互動，並與團 隊成員合作之素 養。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93296" y="5057889"/>
            <a:ext cx="211095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透過計畫性的踏查，探索社區自然人文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產業人口</a:t>
            </a:r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變遷。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486810" y="5057889"/>
            <a:ext cx="211095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透過走訪社區人事物，瞭解與體驗自己與社區的關係。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877169" y="5057889"/>
            <a:ext cx="2110952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zh-TW" altLang="en-US" sz="22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透過團隊合作實踐社區關懷與服務計畫，</a:t>
            </a:r>
            <a:r>
              <a:rPr lang="zh-TW" altLang="en-US" sz="220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營造友善社區。</a:t>
            </a:r>
            <a:endParaRPr lang="zh-TW" altLang="en-US" sz="2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85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副標題 2"/>
          <p:cNvSpPr txBox="1">
            <a:spLocks/>
          </p:cNvSpPr>
          <p:nvPr/>
        </p:nvSpPr>
        <p:spPr>
          <a:xfrm>
            <a:off x="-36512" y="260648"/>
            <a:ext cx="2448272" cy="57606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最終表現任務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副標題 2"/>
          <p:cNvSpPr txBox="1">
            <a:spLocks/>
          </p:cNvSpPr>
          <p:nvPr/>
        </p:nvSpPr>
        <p:spPr>
          <a:xfrm>
            <a:off x="0" y="2132856"/>
            <a:ext cx="2448272" cy="107478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年級主題</a:t>
            </a:r>
            <a:endParaRPr lang="en-US" altLang="zh-TW" sz="2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課程名稱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副標題 2"/>
          <p:cNvSpPr txBox="1">
            <a:spLocks/>
          </p:cNvSpPr>
          <p:nvPr/>
        </p:nvSpPr>
        <p:spPr>
          <a:xfrm>
            <a:off x="-9129" y="4005064"/>
            <a:ext cx="2448272" cy="57606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相關能力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副標題 2"/>
          <p:cNvSpPr txBox="1">
            <a:spLocks/>
          </p:cNvSpPr>
          <p:nvPr/>
        </p:nvSpPr>
        <p:spPr>
          <a:xfrm>
            <a:off x="0" y="5013176"/>
            <a:ext cx="2448272" cy="57606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概說</a:t>
            </a:r>
            <a:endParaRPr lang="zh-TW" altLang="en-US" sz="2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2" name="副標題 2"/>
          <p:cNvSpPr txBox="1">
            <a:spLocks/>
          </p:cNvSpPr>
          <p:nvPr/>
        </p:nvSpPr>
        <p:spPr>
          <a:xfrm>
            <a:off x="2483768" y="260648"/>
            <a:ext cx="2246043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一、個人藝術創作繪我家鄉、一日體驗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副標題 2"/>
          <p:cNvSpPr txBox="1">
            <a:spLocks/>
          </p:cNvSpPr>
          <p:nvPr/>
        </p:nvSpPr>
        <p:spPr>
          <a:xfrm>
            <a:off x="2483768" y="1182417"/>
            <a:ext cx="2287015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、小組藝術創作小書製作、一日體驗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" name="副標題 2"/>
          <p:cNvSpPr txBox="1">
            <a:spLocks/>
          </p:cNvSpPr>
          <p:nvPr/>
        </p:nvSpPr>
        <p:spPr>
          <a:xfrm>
            <a:off x="4788024" y="260648"/>
            <a:ext cx="2109933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三、小組報告</a:t>
            </a:r>
            <a:endParaRPr lang="en-US" altLang="zh-TW" sz="1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社區自然人文地圖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5" name="副標題 2"/>
          <p:cNvSpPr txBox="1">
            <a:spLocks/>
          </p:cNvSpPr>
          <p:nvPr/>
        </p:nvSpPr>
        <p:spPr>
          <a:xfrm>
            <a:off x="4811352" y="1182417"/>
            <a:ext cx="2086606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、小組報告</a:t>
            </a:r>
            <a:endParaRPr lang="en-US" altLang="zh-TW" sz="1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社區產業人口轉變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6" name="副標題 2"/>
          <p:cNvSpPr txBox="1">
            <a:spLocks/>
          </p:cNvSpPr>
          <p:nvPr/>
        </p:nvSpPr>
        <p:spPr>
          <a:xfrm>
            <a:off x="6948264" y="260648"/>
            <a:ext cx="2066531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、社區服務關懷計畫擬訂與實踐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7" name="副標題 2"/>
          <p:cNvSpPr txBox="1">
            <a:spLocks/>
          </p:cNvSpPr>
          <p:nvPr/>
        </p:nvSpPr>
        <p:spPr>
          <a:xfrm>
            <a:off x="6948264" y="1187961"/>
            <a:ext cx="2066531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小組報告</a:t>
            </a:r>
            <a:endParaRPr lang="en-US" altLang="zh-TW" sz="1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社區推廣與行銷</a:t>
            </a:r>
            <a:endParaRPr lang="en-US" altLang="zh-TW" sz="1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8" name="副標題 2"/>
          <p:cNvSpPr txBox="1">
            <a:spLocks/>
          </p:cNvSpPr>
          <p:nvPr/>
        </p:nvSpPr>
        <p:spPr>
          <a:xfrm>
            <a:off x="2478900" y="2132856"/>
            <a:ext cx="2246043" cy="79208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一、認識大禹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社區人事物</a:t>
            </a:r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副標題 2"/>
          <p:cNvSpPr txBox="1">
            <a:spLocks/>
          </p:cNvSpPr>
          <p:nvPr/>
        </p:nvSpPr>
        <p:spPr>
          <a:xfrm>
            <a:off x="2475655" y="2996952"/>
            <a:ext cx="2246043" cy="79208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、發現大禹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社區風土民情</a:t>
            </a:r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" name="副標題 2"/>
          <p:cNvSpPr txBox="1">
            <a:spLocks/>
          </p:cNvSpPr>
          <p:nvPr/>
        </p:nvSpPr>
        <p:spPr>
          <a:xfrm>
            <a:off x="4758410" y="2132856"/>
            <a:ext cx="2139547" cy="79208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、踏查大禹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社區自然人文</a:t>
            </a:r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" name="副標題 2"/>
          <p:cNvSpPr txBox="1">
            <a:spLocks/>
          </p:cNvSpPr>
          <p:nvPr/>
        </p:nvSpPr>
        <p:spPr>
          <a:xfrm>
            <a:off x="4770783" y="2996952"/>
            <a:ext cx="2139547" cy="79208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四、探索大禹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社區產業人口</a:t>
            </a:r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2" name="副標題 2"/>
          <p:cNvSpPr txBox="1">
            <a:spLocks/>
          </p:cNvSpPr>
          <p:nvPr/>
        </p:nvSpPr>
        <p:spPr>
          <a:xfrm>
            <a:off x="6960226" y="2132856"/>
            <a:ext cx="2139547" cy="79208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五、關懷大禹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社區服務</a:t>
            </a:r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副標題 2"/>
          <p:cNvSpPr txBox="1">
            <a:spLocks/>
          </p:cNvSpPr>
          <p:nvPr/>
        </p:nvSpPr>
        <p:spPr>
          <a:xfrm>
            <a:off x="6960225" y="2996952"/>
            <a:ext cx="2139547" cy="792088"/>
          </a:xfrm>
          <a:prstGeom prst="rect">
            <a:avLst/>
          </a:prstGeom>
          <a:solidFill>
            <a:srgbClr val="00B050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2000" b="1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行銷大禹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行銷與服務</a:t>
            </a:r>
          </a:p>
          <a:p>
            <a:pPr algn="l"/>
            <a:endParaRPr lang="zh-TW" altLang="en-US" sz="20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4" name="副標題 2"/>
          <p:cNvSpPr txBox="1">
            <a:spLocks/>
          </p:cNvSpPr>
          <p:nvPr/>
        </p:nvSpPr>
        <p:spPr>
          <a:xfrm>
            <a:off x="2456589" y="4005064"/>
            <a:ext cx="2265110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觀察力、表達力、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創造力</a:t>
            </a:r>
          </a:p>
          <a:p>
            <a:pPr algn="l"/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副標題 2"/>
          <p:cNvSpPr txBox="1">
            <a:spLocks/>
          </p:cNvSpPr>
          <p:nvPr/>
        </p:nvSpPr>
        <p:spPr>
          <a:xfrm>
            <a:off x="4806686" y="4005064"/>
            <a:ext cx="2096247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表達力、反思力</a:t>
            </a:r>
            <a:endParaRPr lang="en-US" altLang="zh-TW" sz="20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20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分工合作</a:t>
            </a:r>
          </a:p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副標題 2"/>
          <p:cNvSpPr txBox="1">
            <a:spLocks/>
          </p:cNvSpPr>
          <p:nvPr/>
        </p:nvSpPr>
        <p:spPr>
          <a:xfrm>
            <a:off x="6960225" y="4005064"/>
            <a:ext cx="2096247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生命力、實踐力</a:t>
            </a:r>
            <a:endParaRPr lang="en-US" altLang="zh-TW" sz="1800" b="1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問題解決、創造力</a:t>
            </a:r>
          </a:p>
          <a:p>
            <a:pPr algn="l"/>
            <a:r>
              <a:rPr lang="zh-TW" altLang="en-US" sz="18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zh-TW" altLang="en-US" sz="1800" b="1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485594" y="5013176"/>
            <a:ext cx="2110952" cy="193899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你知道大禹社區有很多寶藏嗎？</a:t>
            </a:r>
            <a:endParaRPr lang="en-US" altLang="zh-TW" sz="2000" dirty="0" smtClean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上完這門課你將會發現，社區有很多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寶藏幫助我們的生活。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764694" y="5013176"/>
            <a:ext cx="2110952" cy="193899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你知道大禹社區與大禹治水的關係嗎？大禹社區充滿豐富自然人文產業資源等著你來發覺。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6945318" y="4974836"/>
            <a:ext cx="2110952" cy="132343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喜歡我們的社區嗎？讓我們一起</a:t>
            </a:r>
            <a:r>
              <a:rPr lang="zh-TW" altLang="en-US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行動讓社區更美好。</a:t>
            </a:r>
            <a:endParaRPr lang="zh-TW" altLang="en-US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28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376</Words>
  <Application>Microsoft Office PowerPoint</Application>
  <PresentationFormat>如螢幕大小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巫賢偉</dc:creator>
  <cp:lastModifiedBy>巫賢偉</cp:lastModifiedBy>
  <cp:revision>17</cp:revision>
  <dcterms:created xsi:type="dcterms:W3CDTF">2019-01-30T00:54:18Z</dcterms:created>
  <dcterms:modified xsi:type="dcterms:W3CDTF">2019-01-30T06:14:54Z</dcterms:modified>
</cp:coreProperties>
</file>